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docMetadata/LabelInfo.xml" ContentType="application/vnd.ms-office.classificationlabels+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authors.xml" ContentType="application/vnd.ms-powerpoint.author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Default Extension="wdp" ContentType="image/vnd.ms-photo"/>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4"/>
  </p:notesMasterIdLst>
  <p:sldIdLst>
    <p:sldId id="283" r:id="rId5"/>
    <p:sldId id="298" r:id="rId6"/>
    <p:sldId id="285" r:id="rId7"/>
    <p:sldId id="304" r:id="rId8"/>
    <p:sldId id="299" r:id="rId9"/>
    <p:sldId id="291" r:id="rId10"/>
    <p:sldId id="301" r:id="rId11"/>
    <p:sldId id="289" r:id="rId12"/>
    <p:sldId id="28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84"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5A532C"/>
    <a:srgbClr val="403A2F"/>
    <a:srgbClr val="474134"/>
    <a:srgbClr val="554D3D"/>
    <a:srgbClr val="595515"/>
    <a:srgbClr val="5B542C"/>
    <a:srgbClr val="59522B"/>
    <a:srgbClr val="5D562D"/>
    <a:srgbClr val="655D31"/>
    <a:srgbClr val="6B6333"/>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3927"/>
    <p:restoredTop sz="94879" autoAdjust="0"/>
  </p:normalViewPr>
  <p:slideViewPr>
    <p:cSldViewPr snapToGrid="0" showGuides="1">
      <p:cViewPr varScale="1">
        <p:scale>
          <a:sx n="64" d="100"/>
          <a:sy n="64" d="100"/>
        </p:scale>
        <p:origin x="-792" y="-72"/>
      </p:cViewPr>
      <p:guideLst>
        <p:guide orient="horz" pos="2184"/>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hdphoto2.wdp>
</file>

<file path=ppt/media/image1.jpeg>
</file>

<file path=ppt/media/image10.jpeg>
</file>

<file path=ppt/media/image2.pn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A26648-F114-4402-B049-AA57EA7F2020}" type="datetimeFigureOut">
              <a:rPr lang="en-US" smtClean="0"/>
              <a:pPr/>
              <a:t>9/8/2024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2815FE-BC4D-474E-9AA3-6983BC3D8777}" type="slidenum">
              <a:rPr lang="en-US" smtClean="0"/>
              <a:pPr/>
              <a:t>‹#›</a:t>
            </a:fld>
            <a:endParaRPr lang="en-US"/>
          </a:p>
        </p:txBody>
      </p:sp>
    </p:spTree>
    <p:extLst>
      <p:ext uri="{BB962C8B-B14F-4D97-AF65-F5344CB8AC3E}">
        <p14:creationId xmlns:p14="http://schemas.microsoft.com/office/powerpoint/2010/main" xmlns="" val="36135596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xmlns="" id="{0177DF1D-D731-86FC-22F9-00221AD8C227}"/>
              </a:ext>
            </a:extLst>
          </p:cNvPr>
          <p:cNvSpPr>
            <a:spLocks noGrp="1"/>
          </p:cNvSpPr>
          <p:nvPr>
            <p:ph type="pic" sz="quarter" idx="10"/>
          </p:nvPr>
        </p:nvSpPr>
        <p:spPr>
          <a:xfrm>
            <a:off x="1289143" y="440217"/>
            <a:ext cx="9613711" cy="2327086"/>
          </a:xfrm>
          <a:ln w="15875">
            <a:solidFill>
              <a:schemeClr val="accent1"/>
            </a:solidFill>
          </a:ln>
        </p:spPr>
        <p:txBody>
          <a:bodyPr anchor="ctr">
            <a:noAutofit/>
          </a:bodyPr>
          <a:lstStyle>
            <a:lvl1pPr marL="0" indent="0" algn="ctr">
              <a:buNone/>
              <a:defRPr>
                <a:solidFill>
                  <a:schemeClr val="accent1"/>
                </a:solidFill>
              </a:defRPr>
            </a:lvl1pPr>
          </a:lstStyle>
          <a:p>
            <a:endParaRPr lang="en-US" dirty="0"/>
          </a:p>
        </p:txBody>
      </p:sp>
      <p:sp>
        <p:nvSpPr>
          <p:cNvPr id="2" name="Title 1">
            <a:extLst>
              <a:ext uri="{FF2B5EF4-FFF2-40B4-BE49-F238E27FC236}">
                <a16:creationId xmlns:a16="http://schemas.microsoft.com/office/drawing/2014/main" xmlns="" id="{C7A4FE67-D925-EFE3-2BA5-C28DA7C030D8}"/>
              </a:ext>
            </a:extLst>
          </p:cNvPr>
          <p:cNvSpPr>
            <a:spLocks noGrp="1"/>
          </p:cNvSpPr>
          <p:nvPr>
            <p:ph type="ctrTitle"/>
          </p:nvPr>
        </p:nvSpPr>
        <p:spPr>
          <a:xfrm>
            <a:off x="1143000" y="3236976"/>
            <a:ext cx="6867144" cy="2386584"/>
          </a:xfrm>
        </p:spPr>
        <p:txBody>
          <a:bodyPr anchor="b">
            <a:noAutofit/>
          </a:bodyPr>
          <a:lstStyle>
            <a:lvl1pPr algn="l">
              <a:defRPr sz="6600">
                <a:solidFill>
                  <a:schemeClr val="accent1"/>
                </a:solidFill>
              </a:defRPr>
            </a:lvl1pPr>
          </a:lstStyle>
          <a:p>
            <a:r>
              <a:rPr lang="en-US"/>
              <a:t>Click to edit Master title style</a:t>
            </a:r>
          </a:p>
        </p:txBody>
      </p:sp>
      <p:sp>
        <p:nvSpPr>
          <p:cNvPr id="3" name="Subtitle 2">
            <a:extLst>
              <a:ext uri="{FF2B5EF4-FFF2-40B4-BE49-F238E27FC236}">
                <a16:creationId xmlns:a16="http://schemas.microsoft.com/office/drawing/2014/main" xmlns="" id="{33D58524-513B-3FD2-4ED0-CB0CA3A3DF58}"/>
              </a:ext>
            </a:extLst>
          </p:cNvPr>
          <p:cNvSpPr>
            <a:spLocks noGrp="1"/>
          </p:cNvSpPr>
          <p:nvPr>
            <p:ph type="subTitle" idx="1"/>
          </p:nvPr>
        </p:nvSpPr>
        <p:spPr>
          <a:xfrm>
            <a:off x="6327648" y="5971032"/>
            <a:ext cx="3776472" cy="530352"/>
          </a:xfrm>
        </p:spPr>
        <p:txBody>
          <a:bodyPr>
            <a:noAutofit/>
          </a:bodyPr>
          <a:lstStyle>
            <a:lvl1pPr marL="0" indent="0" algn="ctr">
              <a:buNone/>
              <a:defRPr sz="2000">
                <a:solidFill>
                  <a:schemeClr val="accent1"/>
                </a:solidFill>
                <a:latin typeface="Gill Sans Nova Light" panose="020B03020201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8" name="Straight Connector 7">
            <a:extLst>
              <a:ext uri="{FF2B5EF4-FFF2-40B4-BE49-F238E27FC236}">
                <a16:creationId xmlns:a16="http://schemas.microsoft.com/office/drawing/2014/main" xmlns="" id="{AAA2A54F-058C-EF24-C892-91614AF2D7E8}"/>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1A313A15-57C2-5BD9-DE2B-442792010C50}"/>
              </a:ext>
            </a:extLst>
          </p:cNvPr>
          <p:cNvCxnSpPr>
            <a:cxnSpLocks/>
          </p:cNvCxnSpPr>
          <p:nvPr userDrawn="1"/>
        </p:nvCxnSpPr>
        <p:spPr>
          <a:xfrm flipV="1">
            <a:off x="11793633"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09D750DB-651A-3C95-E822-712897C2D5A4}"/>
              </a:ext>
            </a:extLst>
          </p:cNvPr>
          <p:cNvCxnSpPr>
            <a:cxnSpLocks/>
          </p:cNvCxnSpPr>
          <p:nvPr userDrawn="1"/>
        </p:nvCxnSpPr>
        <p:spPr>
          <a:xfrm>
            <a:off x="398366" y="3226467"/>
            <a:ext cx="11395267" cy="443"/>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6136281F-EE75-A92A-B85E-00B02B5C0B67}"/>
              </a:ext>
            </a:extLst>
          </p:cNvPr>
          <p:cNvCxnSpPr>
            <a:cxnSpLocks/>
          </p:cNvCxnSpPr>
          <p:nvPr userDrawn="1"/>
        </p:nvCxnSpPr>
        <p:spPr>
          <a:xfrm>
            <a:off x="-11430" y="6165891"/>
            <a:ext cx="63397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F5B98AA9-64E2-C5F9-3E90-D02F312EDC52}"/>
              </a:ext>
            </a:extLst>
          </p:cNvPr>
          <p:cNvCxnSpPr>
            <a:cxnSpLocks/>
          </p:cNvCxnSpPr>
          <p:nvPr userDrawn="1"/>
        </p:nvCxnSpPr>
        <p:spPr>
          <a:xfrm>
            <a:off x="10103564" y="6165891"/>
            <a:ext cx="208843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676440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bg>
      <p:bgPr>
        <a:solidFill>
          <a:schemeClr val="tx2"/>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xmlns="" id="{2FEDE488-304D-8F7B-7181-CB5794855926}"/>
              </a:ext>
            </a:extLst>
          </p:cNvPr>
          <p:cNvCxnSpPr>
            <a:cxnSpLocks/>
          </p:cNvCxnSpPr>
          <p:nvPr userDrawn="1"/>
        </p:nvCxnSpPr>
        <p:spPr>
          <a:xfrm>
            <a:off x="1565155" y="1983947"/>
            <a:ext cx="1062684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640080" y="73152"/>
            <a:ext cx="3227832" cy="969264"/>
          </a:xfrm>
        </p:spPr>
        <p:txBody>
          <a:bodyPr/>
          <a:lstStyle>
            <a:lvl1pPr>
              <a:defRPr>
                <a:solidFill>
                  <a:schemeClr val="accent1"/>
                </a:solidFill>
              </a:defRPr>
            </a:lvl1pPr>
          </a:lstStyle>
          <a:p>
            <a:r>
              <a:rPr lang="en-US" dirty="0"/>
              <a:t>Click to edit Master title style</a:t>
            </a:r>
          </a:p>
        </p:txBody>
      </p:sp>
      <p:sp>
        <p:nvSpPr>
          <p:cNvPr id="32" name="Picture Placeholder 31">
            <a:extLst>
              <a:ext uri="{FF2B5EF4-FFF2-40B4-BE49-F238E27FC236}">
                <a16:creationId xmlns:a16="http://schemas.microsoft.com/office/drawing/2014/main" xmlns="" id="{87F13219-232C-C38C-7D86-D48FAC7D8270}"/>
              </a:ext>
            </a:extLst>
          </p:cNvPr>
          <p:cNvSpPr>
            <a:spLocks noGrp="1"/>
          </p:cNvSpPr>
          <p:nvPr>
            <p:ph type="pic" sz="quarter" idx="22"/>
          </p:nvPr>
        </p:nvSpPr>
        <p:spPr>
          <a:xfrm>
            <a:off x="594360"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9" name="Text Placeholder 2">
            <a:extLst>
              <a:ext uri="{FF2B5EF4-FFF2-40B4-BE49-F238E27FC236}">
                <a16:creationId xmlns:a16="http://schemas.microsoft.com/office/drawing/2014/main" xmlns="" id="{CB1722C2-4C66-F8BA-B3DD-6199116EFB25}"/>
              </a:ext>
            </a:extLst>
          </p:cNvPr>
          <p:cNvSpPr>
            <a:spLocks noGrp="1"/>
          </p:cNvSpPr>
          <p:nvPr>
            <p:ph type="body" idx="1"/>
          </p:nvPr>
        </p:nvSpPr>
        <p:spPr>
          <a:xfrm>
            <a:off x="51206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4" name="Text Placeholder 2">
            <a:extLst>
              <a:ext uri="{FF2B5EF4-FFF2-40B4-BE49-F238E27FC236}">
                <a16:creationId xmlns:a16="http://schemas.microsoft.com/office/drawing/2014/main" xmlns="" id="{68F906E4-47B1-BEE5-E30F-146C6869BF2D}"/>
              </a:ext>
            </a:extLst>
          </p:cNvPr>
          <p:cNvSpPr>
            <a:spLocks noGrp="1"/>
          </p:cNvSpPr>
          <p:nvPr>
            <p:ph type="body" idx="17"/>
          </p:nvPr>
        </p:nvSpPr>
        <p:spPr>
          <a:xfrm>
            <a:off x="51206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3" name="Picture Placeholder 31">
            <a:extLst>
              <a:ext uri="{FF2B5EF4-FFF2-40B4-BE49-F238E27FC236}">
                <a16:creationId xmlns:a16="http://schemas.microsoft.com/office/drawing/2014/main" xmlns="" id="{F8C639A8-0897-2015-9829-94E98335DF21}"/>
              </a:ext>
            </a:extLst>
          </p:cNvPr>
          <p:cNvSpPr>
            <a:spLocks noGrp="1"/>
          </p:cNvSpPr>
          <p:nvPr>
            <p:ph type="pic" sz="quarter" idx="23"/>
          </p:nvPr>
        </p:nvSpPr>
        <p:spPr>
          <a:xfrm>
            <a:off x="3017520"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1" name="Text Placeholder 2">
            <a:extLst>
              <a:ext uri="{FF2B5EF4-FFF2-40B4-BE49-F238E27FC236}">
                <a16:creationId xmlns:a16="http://schemas.microsoft.com/office/drawing/2014/main" xmlns="" id="{EEF857FA-9C5E-BED3-1ABB-A734EE39340B}"/>
              </a:ext>
            </a:extLst>
          </p:cNvPr>
          <p:cNvSpPr>
            <a:spLocks noGrp="1"/>
          </p:cNvSpPr>
          <p:nvPr>
            <p:ph type="body" idx="14"/>
          </p:nvPr>
        </p:nvSpPr>
        <p:spPr>
          <a:xfrm>
            <a:off x="2916936"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6" name="Text Placeholder 2">
            <a:extLst>
              <a:ext uri="{FF2B5EF4-FFF2-40B4-BE49-F238E27FC236}">
                <a16:creationId xmlns:a16="http://schemas.microsoft.com/office/drawing/2014/main" xmlns="" id="{5C6EFDC5-2080-3126-AB93-FB89817B2C28}"/>
              </a:ext>
            </a:extLst>
          </p:cNvPr>
          <p:cNvSpPr>
            <a:spLocks noGrp="1"/>
          </p:cNvSpPr>
          <p:nvPr>
            <p:ph type="body" idx="19"/>
          </p:nvPr>
        </p:nvSpPr>
        <p:spPr>
          <a:xfrm>
            <a:off x="2916936"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4" name="Picture Placeholder 31">
            <a:extLst>
              <a:ext uri="{FF2B5EF4-FFF2-40B4-BE49-F238E27FC236}">
                <a16:creationId xmlns:a16="http://schemas.microsoft.com/office/drawing/2014/main" xmlns="" id="{6CBA6ABC-D5D1-9758-59EA-8DE549CC612D}"/>
              </a:ext>
            </a:extLst>
          </p:cNvPr>
          <p:cNvSpPr>
            <a:spLocks noGrp="1"/>
          </p:cNvSpPr>
          <p:nvPr>
            <p:ph type="pic" sz="quarter" idx="24"/>
          </p:nvPr>
        </p:nvSpPr>
        <p:spPr>
          <a:xfrm>
            <a:off x="5440680"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2" name="Text Placeholder 2">
            <a:extLst>
              <a:ext uri="{FF2B5EF4-FFF2-40B4-BE49-F238E27FC236}">
                <a16:creationId xmlns:a16="http://schemas.microsoft.com/office/drawing/2014/main" xmlns="" id="{F990F14B-1D1F-AA8D-BB23-FA8F7EEF666B}"/>
              </a:ext>
            </a:extLst>
          </p:cNvPr>
          <p:cNvSpPr>
            <a:spLocks noGrp="1"/>
          </p:cNvSpPr>
          <p:nvPr>
            <p:ph type="body" idx="15"/>
          </p:nvPr>
        </p:nvSpPr>
        <p:spPr>
          <a:xfrm>
            <a:off x="535838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7" name="Text Placeholder 2">
            <a:extLst>
              <a:ext uri="{FF2B5EF4-FFF2-40B4-BE49-F238E27FC236}">
                <a16:creationId xmlns:a16="http://schemas.microsoft.com/office/drawing/2014/main" xmlns="" id="{D6CD9CDA-E122-F6EB-30B5-26D7E17771AB}"/>
              </a:ext>
            </a:extLst>
          </p:cNvPr>
          <p:cNvSpPr>
            <a:spLocks noGrp="1"/>
          </p:cNvSpPr>
          <p:nvPr>
            <p:ph type="body" idx="20"/>
          </p:nvPr>
        </p:nvSpPr>
        <p:spPr>
          <a:xfrm>
            <a:off x="535838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5" name="Picture Placeholder 31">
            <a:extLst>
              <a:ext uri="{FF2B5EF4-FFF2-40B4-BE49-F238E27FC236}">
                <a16:creationId xmlns:a16="http://schemas.microsoft.com/office/drawing/2014/main" xmlns="" id="{8AC38C98-F011-6729-EA3D-B9F72D88DBB5}"/>
              </a:ext>
            </a:extLst>
          </p:cNvPr>
          <p:cNvSpPr>
            <a:spLocks noGrp="1"/>
          </p:cNvSpPr>
          <p:nvPr>
            <p:ph type="pic" sz="quarter" idx="25"/>
          </p:nvPr>
        </p:nvSpPr>
        <p:spPr>
          <a:xfrm>
            <a:off x="7744968"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3" name="Text Placeholder 2">
            <a:extLst>
              <a:ext uri="{FF2B5EF4-FFF2-40B4-BE49-F238E27FC236}">
                <a16:creationId xmlns:a16="http://schemas.microsoft.com/office/drawing/2014/main" xmlns="" id="{01D32DAF-E8E7-6294-0961-BC9CCFB6F413}"/>
              </a:ext>
            </a:extLst>
          </p:cNvPr>
          <p:cNvSpPr>
            <a:spLocks noGrp="1"/>
          </p:cNvSpPr>
          <p:nvPr>
            <p:ph type="body" idx="16"/>
          </p:nvPr>
        </p:nvSpPr>
        <p:spPr>
          <a:xfrm>
            <a:off x="764438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8" name="Text Placeholder 2">
            <a:extLst>
              <a:ext uri="{FF2B5EF4-FFF2-40B4-BE49-F238E27FC236}">
                <a16:creationId xmlns:a16="http://schemas.microsoft.com/office/drawing/2014/main" xmlns="" id="{C9875650-BD0D-32C5-3819-F8C14365B414}"/>
              </a:ext>
            </a:extLst>
          </p:cNvPr>
          <p:cNvSpPr>
            <a:spLocks noGrp="1"/>
          </p:cNvSpPr>
          <p:nvPr>
            <p:ph type="body" idx="21"/>
          </p:nvPr>
        </p:nvSpPr>
        <p:spPr>
          <a:xfrm>
            <a:off x="764438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6" name="Picture Placeholder 31">
            <a:extLst>
              <a:ext uri="{FF2B5EF4-FFF2-40B4-BE49-F238E27FC236}">
                <a16:creationId xmlns:a16="http://schemas.microsoft.com/office/drawing/2014/main" xmlns="" id="{40E68EB8-B0D8-E5D4-CE19-45219E4D7038}"/>
              </a:ext>
            </a:extLst>
          </p:cNvPr>
          <p:cNvSpPr>
            <a:spLocks noGrp="1"/>
          </p:cNvSpPr>
          <p:nvPr>
            <p:ph type="pic" sz="quarter" idx="26"/>
          </p:nvPr>
        </p:nvSpPr>
        <p:spPr>
          <a:xfrm>
            <a:off x="10204704"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0" name="Text Placeholder 4">
            <a:extLst>
              <a:ext uri="{FF2B5EF4-FFF2-40B4-BE49-F238E27FC236}">
                <a16:creationId xmlns:a16="http://schemas.microsoft.com/office/drawing/2014/main" xmlns="" id="{7D1D0610-E513-F5EA-0393-622F692CA0F2}"/>
              </a:ext>
            </a:extLst>
          </p:cNvPr>
          <p:cNvSpPr>
            <a:spLocks noGrp="1"/>
          </p:cNvSpPr>
          <p:nvPr>
            <p:ph type="body" sz="quarter" idx="3"/>
          </p:nvPr>
        </p:nvSpPr>
        <p:spPr>
          <a:xfrm>
            <a:off x="1011326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5" name="Text Placeholder 4">
            <a:extLst>
              <a:ext uri="{FF2B5EF4-FFF2-40B4-BE49-F238E27FC236}">
                <a16:creationId xmlns:a16="http://schemas.microsoft.com/office/drawing/2014/main" xmlns="" id="{3BF37293-4E33-5570-29ED-04EB525DD199}"/>
              </a:ext>
            </a:extLst>
          </p:cNvPr>
          <p:cNvSpPr>
            <a:spLocks noGrp="1"/>
          </p:cNvSpPr>
          <p:nvPr>
            <p:ph type="body" sz="quarter" idx="18"/>
          </p:nvPr>
        </p:nvSpPr>
        <p:spPr>
          <a:xfrm>
            <a:off x="1011326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xmlns=""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xmlns=""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xmlns=""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8" name="Straight Connector 7">
            <a:extLst>
              <a:ext uri="{FF2B5EF4-FFF2-40B4-BE49-F238E27FC236}">
                <a16:creationId xmlns:a16="http://schemas.microsoft.com/office/drawing/2014/main" xmlns="" id="{DEEA677E-8DEA-5E75-BA4B-23D1BA7F8E99}"/>
              </a:ext>
            </a:extLst>
          </p:cNvPr>
          <p:cNvCxnSpPr>
            <a:cxnSpLocks/>
          </p:cNvCxnSpPr>
          <p:nvPr userDrawn="1"/>
        </p:nvCxnSpPr>
        <p:spPr>
          <a:xfrm>
            <a:off x="3866404" y="522548"/>
            <a:ext cx="832559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3B3319DB-4A46-5428-C6CC-D0751895D66F}"/>
              </a:ext>
            </a:extLst>
          </p:cNvPr>
          <p:cNvCxnSpPr>
            <a:cxnSpLocks/>
          </p:cNvCxnSpPr>
          <p:nvPr userDrawn="1"/>
        </p:nvCxnSpPr>
        <p:spPr>
          <a:xfrm>
            <a:off x="0" y="5757057"/>
            <a:ext cx="8504858"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262B810B-B523-F767-647B-12432989B2E9}"/>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Text Placeholder 16">
            <a:extLst>
              <a:ext uri="{FF2B5EF4-FFF2-40B4-BE49-F238E27FC236}">
                <a16:creationId xmlns:a16="http://schemas.microsoft.com/office/drawing/2014/main" xmlns="" id="{2A089CB3-1FD6-52E9-890B-0C5EC799D8A1}"/>
              </a:ext>
            </a:extLst>
          </p:cNvPr>
          <p:cNvSpPr>
            <a:spLocks noGrp="1"/>
          </p:cNvSpPr>
          <p:nvPr>
            <p:ph type="body" sz="quarter" idx="13"/>
          </p:nvPr>
        </p:nvSpPr>
        <p:spPr>
          <a:xfrm>
            <a:off x="8836655" y="5143104"/>
            <a:ext cx="3355345" cy="1252728"/>
          </a:xfrm>
        </p:spPr>
        <p:txBody>
          <a:bodyPr anchor="ctr"/>
          <a:lstStyle>
            <a:lvl1pPr marL="0" indent="0">
              <a:buNone/>
              <a:defRPr sz="4000">
                <a:solidFill>
                  <a:schemeClr val="accent1"/>
                </a:solidFill>
                <a:latin typeface="+mj-lt"/>
              </a:defRPr>
            </a:lvl1pPr>
          </a:lstStyle>
          <a:p>
            <a:pPr lvl="0"/>
            <a:r>
              <a:rPr lang="en-US" dirty="0"/>
              <a:t>Click to edit Master text styles</a:t>
            </a:r>
          </a:p>
        </p:txBody>
      </p:sp>
    </p:spTree>
    <p:extLst>
      <p:ext uri="{BB962C8B-B14F-4D97-AF65-F5344CB8AC3E}">
        <p14:creationId xmlns:p14="http://schemas.microsoft.com/office/powerpoint/2010/main" xmlns="" val="19612782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F50672C-3B98-424B-3047-A14FF403A81D}"/>
              </a:ext>
            </a:extLst>
          </p:cNvPr>
          <p:cNvSpPr>
            <a:spLocks noGrp="1"/>
          </p:cNvSpPr>
          <p:nvPr>
            <p:ph type="title"/>
          </p:nvPr>
        </p:nvSpPr>
        <p:spPr>
          <a:xfrm>
            <a:off x="466344" y="36576"/>
            <a:ext cx="5294376" cy="969264"/>
          </a:xfrm>
        </p:spPr>
        <p:txBody>
          <a:bodyPr/>
          <a:lstStyle>
            <a:lvl1pPr>
              <a:lnSpc>
                <a:spcPct val="100000"/>
              </a:lnSpc>
              <a:defRPr>
                <a:solidFill>
                  <a:schemeClr val="accent1"/>
                </a:solidFill>
              </a:defRPr>
            </a:lvl1pPr>
          </a:lstStyle>
          <a:p>
            <a:r>
              <a:rPr lang="en-US" dirty="0"/>
              <a:t>Click to edit Master title style</a:t>
            </a:r>
          </a:p>
        </p:txBody>
      </p:sp>
      <p:sp>
        <p:nvSpPr>
          <p:cNvPr id="22" name="Picture Placeholder 20">
            <a:extLst>
              <a:ext uri="{FF2B5EF4-FFF2-40B4-BE49-F238E27FC236}">
                <a16:creationId xmlns:a16="http://schemas.microsoft.com/office/drawing/2014/main" xmlns="" id="{656258F0-1496-C756-9648-B7772E2B1113}"/>
              </a:ext>
            </a:extLst>
          </p:cNvPr>
          <p:cNvSpPr>
            <a:spLocks noGrp="1"/>
          </p:cNvSpPr>
          <p:nvPr>
            <p:ph type="pic" sz="quarter" idx="13"/>
          </p:nvPr>
        </p:nvSpPr>
        <p:spPr>
          <a:xfrm>
            <a:off x="444501" y="1592221"/>
            <a:ext cx="5207000" cy="4292599"/>
          </a:xfrm>
          <a:ln w="15875">
            <a:solidFill>
              <a:schemeClr val="accent1"/>
            </a:solidFill>
          </a:ln>
        </p:spPr>
        <p:txBody>
          <a:bodyPr anchor="ctr"/>
          <a:lstStyle>
            <a:lvl1pPr marL="0" indent="0" algn="ctr">
              <a:buFontTx/>
              <a:buNone/>
              <a:defRPr>
                <a:solidFill>
                  <a:schemeClr val="accent1"/>
                </a:solidFill>
              </a:defRPr>
            </a:lvl1pPr>
          </a:lstStyle>
          <a:p>
            <a:endParaRPr lang="en-US" dirty="0"/>
          </a:p>
        </p:txBody>
      </p:sp>
      <p:sp>
        <p:nvSpPr>
          <p:cNvPr id="3" name="Text Placeholder 2">
            <a:extLst>
              <a:ext uri="{FF2B5EF4-FFF2-40B4-BE49-F238E27FC236}">
                <a16:creationId xmlns:a16="http://schemas.microsoft.com/office/drawing/2014/main" xmlns="" id="{39399D7D-8B9F-47AD-ACF1-0FAA45069006}"/>
              </a:ext>
            </a:extLst>
          </p:cNvPr>
          <p:cNvSpPr>
            <a:spLocks noGrp="1"/>
          </p:cNvSpPr>
          <p:nvPr>
            <p:ph type="body" idx="1"/>
          </p:nvPr>
        </p:nvSpPr>
        <p:spPr>
          <a:xfrm>
            <a:off x="6565392" y="740664"/>
            <a:ext cx="5157787" cy="466344"/>
          </a:xfrm>
        </p:spPr>
        <p:txBody>
          <a:bodyPr anchor="ctr"/>
          <a:lstStyle>
            <a:lvl1pPr marL="0" indent="0">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xmlns="" id="{FD2E9DC0-11F7-BF92-00BF-7C7E94670C1C}"/>
              </a:ext>
            </a:extLst>
          </p:cNvPr>
          <p:cNvSpPr>
            <a:spLocks noGrp="1"/>
          </p:cNvSpPr>
          <p:nvPr>
            <p:ph sz="half" idx="2"/>
          </p:nvPr>
        </p:nvSpPr>
        <p:spPr>
          <a:xfrm>
            <a:off x="6565392" y="1417320"/>
            <a:ext cx="5157787" cy="2029968"/>
          </a:xfrm>
        </p:spPr>
        <p:txBody>
          <a:bodyPr/>
          <a:lstStyle>
            <a:lvl1pPr>
              <a:lnSpc>
                <a:spcPct val="100000"/>
              </a:lnSpc>
              <a:spcBef>
                <a:spcPts val="1800"/>
              </a:spcBef>
              <a:defRPr sz="1800">
                <a:solidFill>
                  <a:schemeClr val="accent1"/>
                </a:solidFill>
              </a:defRPr>
            </a:lvl1pPr>
            <a:lvl2pPr>
              <a:lnSpc>
                <a:spcPct val="100000"/>
              </a:lnSpc>
              <a:spcBef>
                <a:spcPts val="600"/>
              </a:spcBef>
              <a:defRPr sz="1600">
                <a:solidFill>
                  <a:schemeClr val="accent1"/>
                </a:solidFill>
              </a:defRPr>
            </a:lvl2pPr>
            <a:lvl3pPr>
              <a:lnSpc>
                <a:spcPct val="100000"/>
              </a:lnSpc>
              <a:spcBef>
                <a:spcPts val="600"/>
              </a:spcBef>
              <a:defRPr sz="1400">
                <a:solidFill>
                  <a:schemeClr val="accent1"/>
                </a:solidFill>
              </a:defRPr>
            </a:lvl3pPr>
            <a:lvl4pPr>
              <a:lnSpc>
                <a:spcPct val="100000"/>
              </a:lnSpc>
              <a:spcBef>
                <a:spcPts val="600"/>
              </a:spcBef>
              <a:defRPr sz="1200">
                <a:solidFill>
                  <a:schemeClr val="accent1"/>
                </a:solidFill>
              </a:defRPr>
            </a:lvl4pPr>
            <a:lvl5pPr>
              <a:lnSpc>
                <a:spcPct val="100000"/>
              </a:lnSpc>
              <a:spcBef>
                <a:spcPts val="600"/>
              </a:spcBef>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xmlns="" id="{FA110F4B-383C-979A-7C67-60731A902CCF}"/>
              </a:ext>
            </a:extLst>
          </p:cNvPr>
          <p:cNvSpPr>
            <a:spLocks noGrp="1"/>
          </p:cNvSpPr>
          <p:nvPr>
            <p:ph type="body" sz="quarter" idx="3"/>
          </p:nvPr>
        </p:nvSpPr>
        <p:spPr>
          <a:xfrm>
            <a:off x="6565392" y="3941064"/>
            <a:ext cx="5183188" cy="466344"/>
          </a:xfrm>
        </p:spPr>
        <p:txBody>
          <a:bodyPr anchor="ctr"/>
          <a:lstStyle>
            <a:lvl1pPr marL="0" indent="0">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xmlns="" id="{0758E51B-C92F-F9B7-5D67-2EE0685CCF12}"/>
              </a:ext>
            </a:extLst>
          </p:cNvPr>
          <p:cNvSpPr>
            <a:spLocks noGrp="1"/>
          </p:cNvSpPr>
          <p:nvPr>
            <p:ph sz="quarter" idx="4"/>
          </p:nvPr>
        </p:nvSpPr>
        <p:spPr>
          <a:xfrm>
            <a:off x="6565392" y="4485555"/>
            <a:ext cx="5183188" cy="1197864"/>
          </a:xfrm>
        </p:spPr>
        <p:txBody>
          <a:bodyPr/>
          <a:lstStyle>
            <a:lvl1pPr>
              <a:lnSpc>
                <a:spcPct val="100000"/>
              </a:lnSpc>
              <a:spcBef>
                <a:spcPts val="1800"/>
              </a:spcBef>
              <a:defRPr sz="1800">
                <a:solidFill>
                  <a:schemeClr val="accent1"/>
                </a:solidFill>
              </a:defRPr>
            </a:lvl1pPr>
            <a:lvl2pPr>
              <a:lnSpc>
                <a:spcPct val="100000"/>
              </a:lnSpc>
              <a:spcBef>
                <a:spcPts val="600"/>
              </a:spcBef>
              <a:defRPr sz="1600">
                <a:solidFill>
                  <a:schemeClr val="accent1"/>
                </a:solidFill>
              </a:defRPr>
            </a:lvl2pPr>
            <a:lvl3pPr>
              <a:lnSpc>
                <a:spcPct val="100000"/>
              </a:lnSpc>
              <a:spcBef>
                <a:spcPts val="600"/>
              </a:spcBef>
              <a:defRPr sz="1400">
                <a:solidFill>
                  <a:schemeClr val="accent1"/>
                </a:solidFill>
              </a:defRPr>
            </a:lvl3pPr>
            <a:lvl4pPr>
              <a:lnSpc>
                <a:spcPct val="100000"/>
              </a:lnSpc>
              <a:spcBef>
                <a:spcPts val="600"/>
              </a:spcBef>
              <a:defRPr sz="1200">
                <a:solidFill>
                  <a:schemeClr val="accent1"/>
                </a:solidFill>
              </a:defRPr>
            </a:lvl4pPr>
            <a:lvl5pPr>
              <a:lnSpc>
                <a:spcPct val="100000"/>
              </a:lnSpc>
              <a:spcBef>
                <a:spcPts val="600"/>
              </a:spcBef>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a:extLst>
              <a:ext uri="{FF2B5EF4-FFF2-40B4-BE49-F238E27FC236}">
                <a16:creationId xmlns:a16="http://schemas.microsoft.com/office/drawing/2014/main" xmlns="" id="{2F376A9B-4626-290B-917F-B57D35120DB4}"/>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8" name="Footer Placeholder 7">
            <a:extLst>
              <a:ext uri="{FF2B5EF4-FFF2-40B4-BE49-F238E27FC236}">
                <a16:creationId xmlns:a16="http://schemas.microsoft.com/office/drawing/2014/main" xmlns="" id="{7147E33F-E2CD-B99B-7A79-CDC2550A1465}"/>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7" name="Date Placeholder 6">
            <a:extLst>
              <a:ext uri="{FF2B5EF4-FFF2-40B4-BE49-F238E27FC236}">
                <a16:creationId xmlns:a16="http://schemas.microsoft.com/office/drawing/2014/main" xmlns="" id="{7427C822-3603-1035-6BD5-07AEADACE876}"/>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11" name="Straight Connector 10">
            <a:extLst>
              <a:ext uri="{FF2B5EF4-FFF2-40B4-BE49-F238E27FC236}">
                <a16:creationId xmlns:a16="http://schemas.microsoft.com/office/drawing/2014/main" xmlns="" id="{BE816DB4-C374-189A-F1F8-5F1B43EC2B71}"/>
              </a:ext>
            </a:extLst>
          </p:cNvPr>
          <p:cNvCxnSpPr>
            <a:cxnSpLocks/>
          </p:cNvCxnSpPr>
          <p:nvPr userDrawn="1"/>
        </p:nvCxnSpPr>
        <p:spPr>
          <a:xfrm>
            <a:off x="0" y="1037557"/>
            <a:ext cx="6096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4FEC7540-FB09-0AE1-04FF-3706800F4DB6}"/>
              </a:ext>
            </a:extLst>
          </p:cNvPr>
          <p:cNvCxnSpPr>
            <a:cxnSpLocks/>
          </p:cNvCxnSpPr>
          <p:nvPr userDrawn="1"/>
        </p:nvCxnSpPr>
        <p:spPr>
          <a:xfrm flipV="1">
            <a:off x="6096000" y="0"/>
            <a:ext cx="0" cy="6439485"/>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D69421D4-0B4D-95CB-4FCB-E139DCBAD9BB}"/>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5478489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1B0F0B75-DD75-7194-E40A-3AA5DD203B15}"/>
              </a:ext>
            </a:extLst>
          </p:cNvPr>
          <p:cNvSpPr/>
          <p:nvPr userDrawn="1"/>
        </p:nvSpPr>
        <p:spPr>
          <a:xfrm>
            <a:off x="3886830" y="1031243"/>
            <a:ext cx="7906804" cy="540624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20000"/>
                  <a:lumOff val="80000"/>
                </a:schemeClr>
              </a:solidFill>
            </a:endParaRPr>
          </a:p>
        </p:txBody>
      </p:sp>
      <p:sp>
        <p:nvSpPr>
          <p:cNvPr id="9" name="Rectangle 8">
            <a:extLst>
              <a:ext uri="{FF2B5EF4-FFF2-40B4-BE49-F238E27FC236}">
                <a16:creationId xmlns:a16="http://schemas.microsoft.com/office/drawing/2014/main" xmlns="" id="{AEB85F28-9AE2-01CA-E801-96F2F2ACC4FE}"/>
              </a:ext>
            </a:extLst>
          </p:cNvPr>
          <p:cNvSpPr/>
          <p:nvPr userDrawn="1"/>
        </p:nvSpPr>
        <p:spPr>
          <a:xfrm>
            <a:off x="409046" y="1042071"/>
            <a:ext cx="3455590" cy="5395417"/>
          </a:xfrm>
          <a:prstGeom prst="rect">
            <a:avLst/>
          </a:prstGeom>
          <a:solidFill>
            <a:schemeClr val="accent6">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2039112" y="64008"/>
            <a:ext cx="8165592" cy="969264"/>
          </a:xfrm>
        </p:spPr>
        <p:txBody>
          <a:bodyPr/>
          <a:lstStyle>
            <a:lvl1pPr algn="ctr">
              <a:defRPr/>
            </a:lvl1pPr>
          </a:lstStyle>
          <a:p>
            <a:r>
              <a:rPr lang="en-US" dirty="0"/>
              <a:t>Click to edit Master title style</a:t>
            </a:r>
          </a:p>
        </p:txBody>
      </p:sp>
      <p:sp>
        <p:nvSpPr>
          <p:cNvPr id="21" name="Text Placeholder 2">
            <a:extLst>
              <a:ext uri="{FF2B5EF4-FFF2-40B4-BE49-F238E27FC236}">
                <a16:creationId xmlns:a16="http://schemas.microsoft.com/office/drawing/2014/main" xmlns="" id="{77B3A0F7-4877-4804-831D-E094CB4C49B3}"/>
              </a:ext>
            </a:extLst>
          </p:cNvPr>
          <p:cNvSpPr>
            <a:spLocks noGrp="1"/>
          </p:cNvSpPr>
          <p:nvPr>
            <p:ph type="body" idx="13"/>
          </p:nvPr>
        </p:nvSpPr>
        <p:spPr>
          <a:xfrm>
            <a:off x="667512" y="1673352"/>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 name="Content Placeholder 2">
            <a:extLst>
              <a:ext uri="{FF2B5EF4-FFF2-40B4-BE49-F238E27FC236}">
                <a16:creationId xmlns:a16="http://schemas.microsoft.com/office/drawing/2014/main" xmlns="" id="{D53F374C-57DC-E207-D494-6986428A2D60}"/>
              </a:ext>
            </a:extLst>
          </p:cNvPr>
          <p:cNvSpPr>
            <a:spLocks noGrp="1"/>
          </p:cNvSpPr>
          <p:nvPr>
            <p:ph idx="1"/>
          </p:nvPr>
        </p:nvSpPr>
        <p:spPr>
          <a:xfrm>
            <a:off x="4114800" y="1307592"/>
            <a:ext cx="7598664" cy="1197864"/>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4">
            <a:extLst>
              <a:ext uri="{FF2B5EF4-FFF2-40B4-BE49-F238E27FC236}">
                <a16:creationId xmlns:a16="http://schemas.microsoft.com/office/drawing/2014/main" xmlns="" id="{5160F9ED-11F2-C22D-919C-AD28524B1305}"/>
              </a:ext>
            </a:extLst>
          </p:cNvPr>
          <p:cNvSpPr>
            <a:spLocks noGrp="1"/>
          </p:cNvSpPr>
          <p:nvPr>
            <p:ph type="body" sz="quarter" idx="14"/>
          </p:nvPr>
        </p:nvSpPr>
        <p:spPr>
          <a:xfrm>
            <a:off x="667512" y="3452264"/>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dirty="0"/>
          </a:p>
        </p:txBody>
      </p:sp>
      <p:sp>
        <p:nvSpPr>
          <p:cNvPr id="17" name="Content Placeholder 2">
            <a:extLst>
              <a:ext uri="{FF2B5EF4-FFF2-40B4-BE49-F238E27FC236}">
                <a16:creationId xmlns:a16="http://schemas.microsoft.com/office/drawing/2014/main" xmlns="" id="{8C5B491A-910D-96D7-7910-D672B6313334}"/>
              </a:ext>
            </a:extLst>
          </p:cNvPr>
          <p:cNvSpPr>
            <a:spLocks noGrp="1"/>
          </p:cNvSpPr>
          <p:nvPr>
            <p:ph idx="15"/>
          </p:nvPr>
        </p:nvSpPr>
        <p:spPr>
          <a:xfrm>
            <a:off x="4123102" y="3086504"/>
            <a:ext cx="7598664" cy="1197864"/>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4">
            <a:extLst>
              <a:ext uri="{FF2B5EF4-FFF2-40B4-BE49-F238E27FC236}">
                <a16:creationId xmlns:a16="http://schemas.microsoft.com/office/drawing/2014/main" xmlns="" id="{C7845D54-C197-EEDA-099F-45ED6EC803CE}"/>
              </a:ext>
            </a:extLst>
          </p:cNvPr>
          <p:cNvSpPr>
            <a:spLocks noGrp="1"/>
          </p:cNvSpPr>
          <p:nvPr>
            <p:ph type="body" sz="quarter" idx="3"/>
          </p:nvPr>
        </p:nvSpPr>
        <p:spPr>
          <a:xfrm>
            <a:off x="667512" y="5288457"/>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Content Placeholder 2">
            <a:extLst>
              <a:ext uri="{FF2B5EF4-FFF2-40B4-BE49-F238E27FC236}">
                <a16:creationId xmlns:a16="http://schemas.microsoft.com/office/drawing/2014/main" xmlns="" id="{B00C50B6-D96C-CEAF-4897-329D7DBC41E1}"/>
              </a:ext>
            </a:extLst>
          </p:cNvPr>
          <p:cNvSpPr>
            <a:spLocks noGrp="1"/>
          </p:cNvSpPr>
          <p:nvPr>
            <p:ph idx="16"/>
          </p:nvPr>
        </p:nvSpPr>
        <p:spPr>
          <a:xfrm>
            <a:off x="4114800" y="4922697"/>
            <a:ext cx="7598664" cy="1197864"/>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xmlns="" id="{2101ABA6-5EA3-1AE9-0825-523073F786ED}"/>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xmlns="" id="{726C5317-E14C-8E61-2C1E-0430778E8A0C}"/>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4" name="Date Placeholder 3">
            <a:extLst>
              <a:ext uri="{FF2B5EF4-FFF2-40B4-BE49-F238E27FC236}">
                <a16:creationId xmlns:a16="http://schemas.microsoft.com/office/drawing/2014/main" xmlns="" id="{5A514D0E-ED92-E1A4-0E78-546375A0A63E}"/>
              </a:ext>
            </a:extLst>
          </p:cNvPr>
          <p:cNvSpPr>
            <a:spLocks noGrp="1"/>
          </p:cNvSpPr>
          <p:nvPr>
            <p:ph type="dt" sz="half" idx="10"/>
          </p:nvPr>
        </p:nvSpPr>
        <p:spPr/>
        <p:txBody>
          <a:bodyPr/>
          <a:lstStyle/>
          <a:p>
            <a:r>
              <a:rPr lang="en-US"/>
              <a:t>20XX</a:t>
            </a:r>
            <a:endParaRPr lang="en-US" dirty="0"/>
          </a:p>
        </p:txBody>
      </p:sp>
      <p:cxnSp>
        <p:nvCxnSpPr>
          <p:cNvPr id="8" name="Straight Connector 7">
            <a:extLst>
              <a:ext uri="{FF2B5EF4-FFF2-40B4-BE49-F238E27FC236}">
                <a16:creationId xmlns:a16="http://schemas.microsoft.com/office/drawing/2014/main" xmlns="" id="{B8A273E5-D639-4F22-9056-01A62C38E224}"/>
              </a:ext>
            </a:extLst>
          </p:cNvPr>
          <p:cNvCxnSpPr>
            <a:cxnSpLocks/>
          </p:cNvCxnSpPr>
          <p:nvPr userDrawn="1"/>
        </p:nvCxnSpPr>
        <p:spPr>
          <a:xfrm>
            <a:off x="398366" y="103869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596F1646-E658-90F3-D203-86B50D2F5DEF}"/>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D8793165-641B-DB78-F1A5-573C6041DE9A}"/>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B4121FCC-C1AD-FD70-0727-3D611AEFAAD4}"/>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23890A2E-4E9B-29B4-124F-FBBCB462EB7C}"/>
              </a:ext>
            </a:extLst>
          </p:cNvPr>
          <p:cNvCxnSpPr>
            <a:cxnSpLocks/>
          </p:cNvCxnSpPr>
          <p:nvPr userDrawn="1"/>
        </p:nvCxnSpPr>
        <p:spPr>
          <a:xfrm>
            <a:off x="398366" y="2767098"/>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3256AAD6-732C-A795-FCB1-69CE94E3F1C4}"/>
              </a:ext>
            </a:extLst>
          </p:cNvPr>
          <p:cNvCxnSpPr>
            <a:cxnSpLocks/>
          </p:cNvCxnSpPr>
          <p:nvPr userDrawn="1"/>
        </p:nvCxnSpPr>
        <p:spPr>
          <a:xfrm>
            <a:off x="398366" y="4603773"/>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F2162417-AD43-4C6C-A3F2-EC7D979B702A}"/>
              </a:ext>
            </a:extLst>
          </p:cNvPr>
          <p:cNvCxnSpPr>
            <a:cxnSpLocks/>
          </p:cNvCxnSpPr>
          <p:nvPr userDrawn="1"/>
        </p:nvCxnSpPr>
        <p:spPr>
          <a:xfrm flipV="1">
            <a:off x="3864636" y="1031243"/>
            <a:ext cx="0" cy="5407244"/>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2973487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A5A4D4F6-5B85-FBD0-E507-B32E94BF2066}"/>
              </a:ext>
            </a:extLst>
          </p:cNvPr>
          <p:cNvSpPr/>
          <p:nvPr userDrawn="1"/>
        </p:nvSpPr>
        <p:spPr>
          <a:xfrm>
            <a:off x="3886830" y="1031243"/>
            <a:ext cx="7906804" cy="540624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20000"/>
                  <a:lumOff val="80000"/>
                </a:schemeClr>
              </a:solidFill>
            </a:endParaRPr>
          </a:p>
        </p:txBody>
      </p:sp>
      <p:sp>
        <p:nvSpPr>
          <p:cNvPr id="11" name="Rectangle 10">
            <a:extLst>
              <a:ext uri="{FF2B5EF4-FFF2-40B4-BE49-F238E27FC236}">
                <a16:creationId xmlns:a16="http://schemas.microsoft.com/office/drawing/2014/main" xmlns="" id="{FD7666C5-50ED-BD11-EBB3-5068C0F8FE27}"/>
              </a:ext>
            </a:extLst>
          </p:cNvPr>
          <p:cNvSpPr/>
          <p:nvPr userDrawn="1"/>
        </p:nvSpPr>
        <p:spPr>
          <a:xfrm>
            <a:off x="409046" y="1042071"/>
            <a:ext cx="3455590" cy="5395417"/>
          </a:xfrm>
          <a:prstGeom prst="rect">
            <a:avLst/>
          </a:prstGeom>
          <a:solidFill>
            <a:schemeClr val="accent6">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itle 1">
            <a:extLst>
              <a:ext uri="{FF2B5EF4-FFF2-40B4-BE49-F238E27FC236}">
                <a16:creationId xmlns:a16="http://schemas.microsoft.com/office/drawing/2014/main" xmlns="" id="{2EAF0B87-8A17-7C9D-202E-F0AC8A92072C}"/>
              </a:ext>
            </a:extLst>
          </p:cNvPr>
          <p:cNvSpPr>
            <a:spLocks noGrp="1"/>
          </p:cNvSpPr>
          <p:nvPr>
            <p:ph type="title"/>
          </p:nvPr>
        </p:nvSpPr>
        <p:spPr>
          <a:xfrm>
            <a:off x="2039112" y="64008"/>
            <a:ext cx="8165592" cy="969264"/>
          </a:xfrm>
        </p:spPr>
        <p:txBody>
          <a:bodyPr/>
          <a:lstStyle>
            <a:lvl1pPr algn="ctr">
              <a:defRPr/>
            </a:lvl1pPr>
          </a:lstStyle>
          <a:p>
            <a:r>
              <a:rPr lang="en-US" dirty="0"/>
              <a:t>Click to edit Master title style</a:t>
            </a:r>
          </a:p>
        </p:txBody>
      </p:sp>
      <p:sp>
        <p:nvSpPr>
          <p:cNvPr id="34" name="Text Placeholder 2">
            <a:extLst>
              <a:ext uri="{FF2B5EF4-FFF2-40B4-BE49-F238E27FC236}">
                <a16:creationId xmlns:a16="http://schemas.microsoft.com/office/drawing/2014/main" xmlns="" id="{C766325D-8175-9B95-4BB6-87E3195AAD33}"/>
              </a:ext>
            </a:extLst>
          </p:cNvPr>
          <p:cNvSpPr>
            <a:spLocks noGrp="1"/>
          </p:cNvSpPr>
          <p:nvPr>
            <p:ph type="body" idx="13"/>
          </p:nvPr>
        </p:nvSpPr>
        <p:spPr>
          <a:xfrm>
            <a:off x="667512" y="2155720"/>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4" name="Content Placeholder 2">
            <a:extLst>
              <a:ext uri="{FF2B5EF4-FFF2-40B4-BE49-F238E27FC236}">
                <a16:creationId xmlns:a16="http://schemas.microsoft.com/office/drawing/2014/main" xmlns="" id="{5F9AFE21-B015-59CC-B869-6CA584CD8768}"/>
              </a:ext>
            </a:extLst>
          </p:cNvPr>
          <p:cNvSpPr>
            <a:spLocks noGrp="1"/>
          </p:cNvSpPr>
          <p:nvPr>
            <p:ph idx="1"/>
          </p:nvPr>
        </p:nvSpPr>
        <p:spPr>
          <a:xfrm>
            <a:off x="4114800" y="1283336"/>
            <a:ext cx="7598664" cy="2211112"/>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Text Placeholder 4">
            <a:extLst>
              <a:ext uri="{FF2B5EF4-FFF2-40B4-BE49-F238E27FC236}">
                <a16:creationId xmlns:a16="http://schemas.microsoft.com/office/drawing/2014/main" xmlns="" id="{81CCD754-FDAD-02A0-CC23-AE197F4DA1BE}"/>
              </a:ext>
            </a:extLst>
          </p:cNvPr>
          <p:cNvSpPr>
            <a:spLocks noGrp="1"/>
          </p:cNvSpPr>
          <p:nvPr>
            <p:ph type="body" sz="quarter" idx="3"/>
          </p:nvPr>
        </p:nvSpPr>
        <p:spPr>
          <a:xfrm>
            <a:off x="667512" y="4856116"/>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6" name="Content Placeholder 2">
            <a:extLst>
              <a:ext uri="{FF2B5EF4-FFF2-40B4-BE49-F238E27FC236}">
                <a16:creationId xmlns:a16="http://schemas.microsoft.com/office/drawing/2014/main" xmlns="" id="{8DA3CBCD-145A-E531-00B6-F66E3BB91D36}"/>
              </a:ext>
            </a:extLst>
          </p:cNvPr>
          <p:cNvSpPr>
            <a:spLocks noGrp="1"/>
          </p:cNvSpPr>
          <p:nvPr>
            <p:ph idx="16"/>
          </p:nvPr>
        </p:nvSpPr>
        <p:spPr>
          <a:xfrm>
            <a:off x="4114800" y="3983732"/>
            <a:ext cx="7598664" cy="2211112"/>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Slide Number Placeholder 5">
            <a:extLst>
              <a:ext uri="{FF2B5EF4-FFF2-40B4-BE49-F238E27FC236}">
                <a16:creationId xmlns:a16="http://schemas.microsoft.com/office/drawing/2014/main" xmlns="" id="{C8C7A88B-B5E6-DF17-298C-3F1D6F2BB4B3}"/>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pPr/>
              <a:t>‹#›</a:t>
            </a:fld>
            <a:endParaRPr lang="en-US" dirty="0"/>
          </a:p>
        </p:txBody>
      </p:sp>
      <p:sp>
        <p:nvSpPr>
          <p:cNvPr id="26" name="Footer Placeholder 4">
            <a:extLst>
              <a:ext uri="{FF2B5EF4-FFF2-40B4-BE49-F238E27FC236}">
                <a16:creationId xmlns:a16="http://schemas.microsoft.com/office/drawing/2014/main" xmlns="" id="{F6BF98F2-CC55-EA67-AFEB-3B9BDA92BA8E}"/>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25" name="Date Placeholder 3">
            <a:extLst>
              <a:ext uri="{FF2B5EF4-FFF2-40B4-BE49-F238E27FC236}">
                <a16:creationId xmlns:a16="http://schemas.microsoft.com/office/drawing/2014/main" xmlns="" id="{80D6DCDD-07F4-F7F0-12E1-CAF3B5CCCE7E}"/>
              </a:ext>
            </a:extLst>
          </p:cNvPr>
          <p:cNvSpPr>
            <a:spLocks noGrp="1"/>
          </p:cNvSpPr>
          <p:nvPr>
            <p:ph type="dt" sz="half" idx="10"/>
          </p:nvPr>
        </p:nvSpPr>
        <p:spPr>
          <a:xfrm>
            <a:off x="10622471" y="6517634"/>
            <a:ext cx="950260" cy="274320"/>
          </a:xfrm>
        </p:spPr>
        <p:txBody>
          <a:bodyPr/>
          <a:lstStyle/>
          <a:p>
            <a:r>
              <a:rPr lang="en-US"/>
              <a:t>20XX</a:t>
            </a:r>
            <a:endParaRPr lang="en-US" dirty="0"/>
          </a:p>
        </p:txBody>
      </p:sp>
      <p:cxnSp>
        <p:nvCxnSpPr>
          <p:cNvPr id="28" name="Straight Connector 27">
            <a:extLst>
              <a:ext uri="{FF2B5EF4-FFF2-40B4-BE49-F238E27FC236}">
                <a16:creationId xmlns:a16="http://schemas.microsoft.com/office/drawing/2014/main" xmlns="" id="{F526EBCF-823D-784A-BF8D-A377758CEB81}"/>
              </a:ext>
            </a:extLst>
          </p:cNvPr>
          <p:cNvCxnSpPr>
            <a:cxnSpLocks/>
          </p:cNvCxnSpPr>
          <p:nvPr userDrawn="1"/>
        </p:nvCxnSpPr>
        <p:spPr>
          <a:xfrm>
            <a:off x="398366" y="103869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9D6E25F4-4D19-CCBB-9F09-7369C86AAD57}"/>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56A4D074-D2CA-D6E0-115B-1CEDA471F0F3}"/>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DB039A31-257E-2036-4142-307DD91B05CC}"/>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139C06B9-E1A2-A881-C800-86FBB69963F9}"/>
              </a:ext>
            </a:extLst>
          </p:cNvPr>
          <p:cNvCxnSpPr>
            <a:cxnSpLocks/>
          </p:cNvCxnSpPr>
          <p:nvPr userDrawn="1"/>
        </p:nvCxnSpPr>
        <p:spPr>
          <a:xfrm>
            <a:off x="398366" y="3739090"/>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DDDBBDAB-1770-6117-02A2-DF798EAD6320}"/>
              </a:ext>
            </a:extLst>
          </p:cNvPr>
          <p:cNvCxnSpPr>
            <a:cxnSpLocks/>
          </p:cNvCxnSpPr>
          <p:nvPr userDrawn="1"/>
        </p:nvCxnSpPr>
        <p:spPr>
          <a:xfrm flipV="1">
            <a:off x="3864636" y="1031243"/>
            <a:ext cx="0" cy="5407244"/>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8477851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4">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5833872" y="4389120"/>
            <a:ext cx="4709160" cy="1645920"/>
          </a:xfrm>
        </p:spPr>
        <p:txBody>
          <a:bodyPr/>
          <a:lstStyle>
            <a:lvl1pPr algn="ctr">
              <a:defRPr sz="7200">
                <a:solidFill>
                  <a:schemeClr val="accent1"/>
                </a:solidFill>
              </a:defRPr>
            </a:lvl1pPr>
          </a:lstStyle>
          <a:p>
            <a:r>
              <a:rPr lang="en-US" dirty="0"/>
              <a:t>Click to edit Master title style</a:t>
            </a:r>
          </a:p>
        </p:txBody>
      </p:sp>
      <p:sp>
        <p:nvSpPr>
          <p:cNvPr id="23" name="Content Placeholder 2">
            <a:extLst>
              <a:ext uri="{FF2B5EF4-FFF2-40B4-BE49-F238E27FC236}">
                <a16:creationId xmlns:a16="http://schemas.microsoft.com/office/drawing/2014/main" xmlns="" id="{FD728F67-F092-A253-7F58-A329D8F43858}"/>
              </a:ext>
            </a:extLst>
          </p:cNvPr>
          <p:cNvSpPr>
            <a:spLocks noGrp="1"/>
          </p:cNvSpPr>
          <p:nvPr>
            <p:ph idx="1"/>
          </p:nvPr>
        </p:nvSpPr>
        <p:spPr>
          <a:xfrm>
            <a:off x="2011680" y="2130552"/>
            <a:ext cx="8165592" cy="1755648"/>
          </a:xfrm>
        </p:spPr>
        <p:txBody>
          <a:bodyPr/>
          <a:lstStyle>
            <a:lvl1pPr marL="0" indent="0">
              <a:lnSpc>
                <a:spcPct val="100000"/>
              </a:lnSpc>
              <a:buNone/>
              <a:defRPr sz="1800">
                <a:solidFill>
                  <a:schemeClr val="accent1"/>
                </a:solidFill>
              </a:defRPr>
            </a:lvl1pPr>
            <a:lvl2pPr marL="566928" indent="-283464">
              <a:lnSpc>
                <a:spcPct val="100000"/>
              </a:lnSpc>
              <a:buFont typeface="Wingdings" panose="05000000000000000000" pitchFamily="2" charset="2"/>
              <a:buChar char="§"/>
              <a:defRPr sz="1600">
                <a:solidFill>
                  <a:schemeClr val="accent1"/>
                </a:solidFill>
              </a:defRPr>
            </a:lvl2pPr>
            <a:lvl3pPr marL="850392" indent="-283464">
              <a:lnSpc>
                <a:spcPct val="100000"/>
              </a:lnSpc>
              <a:buFont typeface="Wingdings" panose="05000000000000000000" pitchFamily="2" charset="2"/>
              <a:buChar char="§"/>
              <a:defRPr sz="1400">
                <a:solidFill>
                  <a:schemeClr val="accent1"/>
                </a:solidFill>
              </a:defRPr>
            </a:lvl3pPr>
            <a:lvl4pPr marL="1133856" indent="-283464">
              <a:lnSpc>
                <a:spcPct val="100000"/>
              </a:lnSpc>
              <a:buFont typeface="Wingdings" panose="05000000000000000000" pitchFamily="2" charset="2"/>
              <a:buChar char="§"/>
              <a:defRPr sz="1200">
                <a:solidFill>
                  <a:schemeClr val="accent1"/>
                </a:solidFill>
              </a:defRPr>
            </a:lvl4pPr>
            <a:lvl5pPr marL="1417320" indent="-283464">
              <a:lnSpc>
                <a:spcPct val="100000"/>
              </a:lnSpc>
              <a:buFont typeface="Wingdings" panose="05000000000000000000" pitchFamily="2" charset="2"/>
              <a:buChar char="§"/>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xmlns=""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xmlns=""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xmlns=""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16" name="Straight Connector 15">
            <a:extLst>
              <a:ext uri="{FF2B5EF4-FFF2-40B4-BE49-F238E27FC236}">
                <a16:creationId xmlns:a16="http://schemas.microsoft.com/office/drawing/2014/main" xmlns="" id="{B9E5CB43-9C58-7065-8F71-3D1335DCA2E8}"/>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xmlns="" id="{D7C51743-4A18-4275-9C86-2A02654EB16B}"/>
              </a:ext>
            </a:extLst>
          </p:cNvPr>
          <p:cNvSpPr/>
          <p:nvPr userDrawn="1"/>
        </p:nvSpPr>
        <p:spPr>
          <a:xfrm>
            <a:off x="1509823" y="1188365"/>
            <a:ext cx="9172353" cy="4481269"/>
          </a:xfrm>
          <a:prstGeom prst="rect">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0" name="Straight Connector 19">
            <a:extLst>
              <a:ext uri="{FF2B5EF4-FFF2-40B4-BE49-F238E27FC236}">
                <a16:creationId xmlns:a16="http://schemas.microsoft.com/office/drawing/2014/main" xmlns="" id="{50105206-25D5-CAFF-D01A-6C366A0DDD06}"/>
              </a:ext>
            </a:extLst>
          </p:cNvPr>
          <p:cNvCxnSpPr>
            <a:cxnSpLocks/>
          </p:cNvCxnSpPr>
          <p:nvPr userDrawn="1"/>
        </p:nvCxnSpPr>
        <p:spPr>
          <a:xfrm>
            <a:off x="0" y="5208047"/>
            <a:ext cx="583775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F568D0A6-8634-2DEB-AE13-929FDDFD954E}"/>
              </a:ext>
            </a:extLst>
          </p:cNvPr>
          <p:cNvCxnSpPr>
            <a:cxnSpLocks/>
          </p:cNvCxnSpPr>
          <p:nvPr userDrawn="1"/>
        </p:nvCxnSpPr>
        <p:spPr>
          <a:xfrm>
            <a:off x="10546079" y="5220132"/>
            <a:ext cx="1645921"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5176680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5495544" y="731520"/>
            <a:ext cx="5952744" cy="1645920"/>
          </a:xfrm>
        </p:spPr>
        <p:txBody>
          <a:bodyPr/>
          <a:lstStyle>
            <a:lvl1pPr algn="l">
              <a:defRPr sz="7200"/>
            </a:lvl1pPr>
          </a:lstStyle>
          <a:p>
            <a:r>
              <a:rPr lang="en-US" dirty="0"/>
              <a:t>Click to edit Master title style</a:t>
            </a:r>
          </a:p>
        </p:txBody>
      </p:sp>
      <p:sp>
        <p:nvSpPr>
          <p:cNvPr id="20" name="Picture Placeholder 19">
            <a:extLst>
              <a:ext uri="{FF2B5EF4-FFF2-40B4-BE49-F238E27FC236}">
                <a16:creationId xmlns:a16="http://schemas.microsoft.com/office/drawing/2014/main" xmlns="" id="{2AA6941D-E239-2A54-E6C1-1574E59717D1}"/>
              </a:ext>
            </a:extLst>
          </p:cNvPr>
          <p:cNvSpPr>
            <a:spLocks noGrp="1"/>
          </p:cNvSpPr>
          <p:nvPr>
            <p:ph type="pic" sz="quarter" idx="13"/>
          </p:nvPr>
        </p:nvSpPr>
        <p:spPr>
          <a:xfrm>
            <a:off x="0" y="0"/>
            <a:ext cx="4872540" cy="6858000"/>
          </a:xfrm>
          <a:ln w="15875">
            <a:solidFill>
              <a:schemeClr val="tx1"/>
            </a:solidFill>
          </a:ln>
        </p:spPr>
        <p:txBody>
          <a:bodyPr anchor="ctr"/>
          <a:lstStyle>
            <a:lvl1pPr marL="0" indent="0" algn="ctr">
              <a:buNone/>
              <a:defRPr/>
            </a:lvl1pPr>
          </a:lstStyle>
          <a:p>
            <a:endParaRPr lang="en-US" dirty="0"/>
          </a:p>
        </p:txBody>
      </p:sp>
      <p:cxnSp>
        <p:nvCxnSpPr>
          <p:cNvPr id="9" name="Straight Connector 8">
            <a:extLst>
              <a:ext uri="{FF2B5EF4-FFF2-40B4-BE49-F238E27FC236}">
                <a16:creationId xmlns:a16="http://schemas.microsoft.com/office/drawing/2014/main" xmlns="" id="{644C3332-D605-38F6-7D05-D7B329747768}"/>
              </a:ext>
            </a:extLst>
          </p:cNvPr>
          <p:cNvCxnSpPr>
            <a:cxnSpLocks/>
          </p:cNvCxnSpPr>
          <p:nvPr userDrawn="1"/>
        </p:nvCxnSpPr>
        <p:spPr>
          <a:xfrm>
            <a:off x="4863079" y="4150757"/>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67B2C081-8C69-001E-872F-68A1B1E48B94}"/>
              </a:ext>
            </a:extLst>
          </p:cNvPr>
          <p:cNvCxnSpPr>
            <a:cxnSpLocks/>
          </p:cNvCxnSpPr>
          <p:nvPr userDrawn="1"/>
        </p:nvCxnSpPr>
        <p:spPr>
          <a:xfrm>
            <a:off x="4872540" y="5515589"/>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D5613557-EA43-56E7-5DE1-8A9813B2D7EB}"/>
              </a:ext>
            </a:extLst>
          </p:cNvPr>
          <p:cNvCxnSpPr>
            <a:cxnSpLocks/>
          </p:cNvCxnSpPr>
          <p:nvPr userDrawn="1"/>
        </p:nvCxnSpPr>
        <p:spPr>
          <a:xfrm>
            <a:off x="4872540" y="2766534"/>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 Placeholder 21">
            <a:extLst>
              <a:ext uri="{FF2B5EF4-FFF2-40B4-BE49-F238E27FC236}">
                <a16:creationId xmlns:a16="http://schemas.microsoft.com/office/drawing/2014/main" xmlns="" id="{0CA79F44-DB47-D961-5554-E6CEF0F31D75}"/>
              </a:ext>
            </a:extLst>
          </p:cNvPr>
          <p:cNvSpPr>
            <a:spLocks noGrp="1"/>
          </p:cNvSpPr>
          <p:nvPr>
            <p:ph type="body" sz="quarter" idx="14"/>
          </p:nvPr>
        </p:nvSpPr>
        <p:spPr>
          <a:xfrm>
            <a:off x="5495545" y="3191256"/>
            <a:ext cx="5953506" cy="731520"/>
          </a:xfrm>
        </p:spPr>
        <p:txBody>
          <a:bodyPr anchor="ctr"/>
          <a:lstStyle>
            <a:lvl1pPr marL="0" indent="0">
              <a:spcBef>
                <a:spcPts val="0"/>
              </a:spcBef>
              <a:buNone/>
              <a:defRPr sz="2400" baseline="0">
                <a:latin typeface="+mj-lt"/>
              </a:defRPr>
            </a:lvl1pPr>
          </a:lstStyle>
          <a:p>
            <a:pPr lvl="0"/>
            <a:r>
              <a:rPr lang="en-US" dirty="0"/>
              <a:t>Click to edit Master text styles</a:t>
            </a:r>
          </a:p>
        </p:txBody>
      </p:sp>
      <p:sp>
        <p:nvSpPr>
          <p:cNvPr id="23" name="Text Placeholder 21">
            <a:extLst>
              <a:ext uri="{FF2B5EF4-FFF2-40B4-BE49-F238E27FC236}">
                <a16:creationId xmlns:a16="http://schemas.microsoft.com/office/drawing/2014/main" xmlns="" id="{D8CB894C-EA47-EEFE-AB8C-A9B9B10EDFAC}"/>
              </a:ext>
            </a:extLst>
          </p:cNvPr>
          <p:cNvSpPr>
            <a:spLocks noGrp="1"/>
          </p:cNvSpPr>
          <p:nvPr>
            <p:ph type="body" sz="quarter" idx="15"/>
          </p:nvPr>
        </p:nvSpPr>
        <p:spPr>
          <a:xfrm>
            <a:off x="5494782" y="4498848"/>
            <a:ext cx="5953506" cy="731520"/>
          </a:xfrm>
        </p:spPr>
        <p:txBody>
          <a:bodyPr anchor="ctr"/>
          <a:lstStyle>
            <a:lvl1pPr marL="0" indent="0">
              <a:spcBef>
                <a:spcPts val="0"/>
              </a:spcBef>
              <a:buNone/>
              <a:defRPr sz="2400" baseline="0">
                <a:latin typeface="+mj-lt"/>
              </a:defRPr>
            </a:lvl1pPr>
          </a:lstStyle>
          <a:p>
            <a:pPr lvl="0"/>
            <a:r>
              <a:rPr lang="en-US" dirty="0"/>
              <a:t>Click to edit Master text styles</a:t>
            </a:r>
          </a:p>
        </p:txBody>
      </p:sp>
      <p:sp>
        <p:nvSpPr>
          <p:cNvPr id="24" name="Text Placeholder 21">
            <a:extLst>
              <a:ext uri="{FF2B5EF4-FFF2-40B4-BE49-F238E27FC236}">
                <a16:creationId xmlns:a16="http://schemas.microsoft.com/office/drawing/2014/main" xmlns="" id="{B3C09B13-9367-B435-A76A-9DBB1332FC5F}"/>
              </a:ext>
            </a:extLst>
          </p:cNvPr>
          <p:cNvSpPr>
            <a:spLocks noGrp="1"/>
          </p:cNvSpPr>
          <p:nvPr>
            <p:ph type="body" sz="quarter" idx="16"/>
          </p:nvPr>
        </p:nvSpPr>
        <p:spPr>
          <a:xfrm>
            <a:off x="5494782" y="5797296"/>
            <a:ext cx="5953506" cy="731520"/>
          </a:xfrm>
        </p:spPr>
        <p:txBody>
          <a:bodyPr anchor="ctr"/>
          <a:lstStyle>
            <a:lvl1pPr marL="0" indent="0">
              <a:spcBef>
                <a:spcPts val="0"/>
              </a:spcBef>
              <a:buNone/>
              <a:defRPr sz="2400" baseline="0">
                <a:latin typeface="+mj-lt"/>
              </a:defRPr>
            </a:lvl1pPr>
          </a:lstStyle>
          <a:p>
            <a:pPr lvl="0"/>
            <a:r>
              <a:rPr lang="en-US" dirty="0"/>
              <a:t>Click to edit Master text styles</a:t>
            </a:r>
          </a:p>
        </p:txBody>
      </p:sp>
    </p:spTree>
    <p:extLst>
      <p:ext uri="{BB962C8B-B14F-4D97-AF65-F5344CB8AC3E}">
        <p14:creationId xmlns:p14="http://schemas.microsoft.com/office/powerpoint/2010/main" xmlns="" val="16141012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xmlns="" id="{F77913A3-071A-44D9-E59A-B9C86D99FF3B}"/>
              </a:ext>
            </a:extLst>
          </p:cNvPr>
          <p:cNvSpPr>
            <a:spLocks noGrp="1"/>
          </p:cNvSpPr>
          <p:nvPr>
            <p:ph type="title"/>
          </p:nvPr>
        </p:nvSpPr>
        <p:spPr>
          <a:xfrm>
            <a:off x="2039112" y="54864"/>
            <a:ext cx="8165592" cy="969264"/>
          </a:xfrm>
        </p:spPr>
        <p:txBody>
          <a:bodyPr/>
          <a:lstStyle>
            <a:lvl1pPr algn="ctr">
              <a:defRPr/>
            </a:lvl1pPr>
          </a:lstStyle>
          <a:p>
            <a:r>
              <a:rPr lang="en-US" dirty="0"/>
              <a:t>Click to edit Master title style</a:t>
            </a:r>
          </a:p>
        </p:txBody>
      </p:sp>
      <p:sp>
        <p:nvSpPr>
          <p:cNvPr id="5" name="Slide Number Placeholder 4">
            <a:extLst>
              <a:ext uri="{FF2B5EF4-FFF2-40B4-BE49-F238E27FC236}">
                <a16:creationId xmlns:a16="http://schemas.microsoft.com/office/drawing/2014/main" xmlns="" id="{E9A67C02-F658-3749-9924-99BDA9C11E7A}"/>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pPr/>
              <a:t>‹#›</a:t>
            </a:fld>
            <a:endParaRPr lang="en-US" dirty="0"/>
          </a:p>
        </p:txBody>
      </p:sp>
      <p:sp>
        <p:nvSpPr>
          <p:cNvPr id="4" name="Footer Placeholder 3">
            <a:extLst>
              <a:ext uri="{FF2B5EF4-FFF2-40B4-BE49-F238E27FC236}">
                <a16:creationId xmlns:a16="http://schemas.microsoft.com/office/drawing/2014/main" xmlns="" id="{CB7120C0-232E-AD3B-138D-B65A7AD49C94}"/>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3" name="Date Placeholder 2">
            <a:extLst>
              <a:ext uri="{FF2B5EF4-FFF2-40B4-BE49-F238E27FC236}">
                <a16:creationId xmlns:a16="http://schemas.microsoft.com/office/drawing/2014/main" xmlns="" id="{7110ABD4-B26A-0940-A80F-399F8FCAD992}"/>
              </a:ext>
            </a:extLst>
          </p:cNvPr>
          <p:cNvSpPr>
            <a:spLocks noGrp="1"/>
          </p:cNvSpPr>
          <p:nvPr>
            <p:ph type="dt" sz="half" idx="10"/>
          </p:nvPr>
        </p:nvSpPr>
        <p:spPr/>
        <p:txBody>
          <a:bodyPr/>
          <a:lstStyle/>
          <a:p>
            <a:r>
              <a:rPr lang="en-US"/>
              <a:t>20XX</a:t>
            </a:r>
            <a:endParaRPr lang="en-US" dirty="0"/>
          </a:p>
        </p:txBody>
      </p:sp>
      <p:cxnSp>
        <p:nvCxnSpPr>
          <p:cNvPr id="7" name="Straight Connector 6">
            <a:extLst>
              <a:ext uri="{FF2B5EF4-FFF2-40B4-BE49-F238E27FC236}">
                <a16:creationId xmlns:a16="http://schemas.microsoft.com/office/drawing/2014/main" xmlns="" id="{394864F6-8550-2BFC-DC03-2BB296DF2E95}"/>
              </a:ext>
            </a:extLst>
          </p:cNvPr>
          <p:cNvCxnSpPr>
            <a:cxnSpLocks/>
          </p:cNvCxnSpPr>
          <p:nvPr userDrawn="1"/>
        </p:nvCxnSpPr>
        <p:spPr>
          <a:xfrm>
            <a:off x="398366" y="103195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4D95A92E-7815-7546-3201-42AEFA654F4C}"/>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0FF23430-1681-F3A4-F071-7C338746014B}"/>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47B44D2F-F976-B752-100E-E994C9F0206A}"/>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0309439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1DAC1505-F26B-3039-38E3-3A7F7CC7F364}"/>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xmlns="" id="{962C2A94-01A4-034C-9AE7-87CF1238308E}"/>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xmlns="" id="{5E45BEB7-6CEE-98EF-C00B-19BF6407E318}"/>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pPr/>
              <a:t>‹#›</a:t>
            </a:fld>
            <a:endParaRPr lang="en-US" dirty="0"/>
          </a:p>
        </p:txBody>
      </p:sp>
      <p:cxnSp>
        <p:nvCxnSpPr>
          <p:cNvPr id="6" name="Straight Connector 5">
            <a:extLst>
              <a:ext uri="{FF2B5EF4-FFF2-40B4-BE49-F238E27FC236}">
                <a16:creationId xmlns:a16="http://schemas.microsoft.com/office/drawing/2014/main" xmlns="" id="{74912249-F431-4F6C-4213-30FF47C81741}"/>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11018753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Title and Content with picture">
    <p:bg>
      <p:bgPr>
        <a:solidFill>
          <a:schemeClr val="accent4">
            <a:lumMod val="50000"/>
          </a:schemeClr>
        </a:solidFill>
        <a:effectLst/>
      </p:bgPr>
    </p:bg>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xmlns="" id="{B66CC86A-5147-8A3A-D69B-E3F6DBACAE98}"/>
              </a:ext>
            </a:extLst>
          </p:cNvPr>
          <p:cNvSpPr>
            <a:spLocks noGrp="1"/>
          </p:cNvSpPr>
          <p:nvPr>
            <p:ph type="pic" sz="quarter" idx="13"/>
          </p:nvPr>
        </p:nvSpPr>
        <p:spPr>
          <a:xfrm>
            <a:off x="1636301" y="928122"/>
            <a:ext cx="3251199" cy="5001754"/>
          </a:xfrm>
          <a:ln w="15875">
            <a:solidFill>
              <a:schemeClr val="accent1"/>
            </a:solidFill>
          </a:ln>
        </p:spPr>
        <p:txBody>
          <a:bodyPr anchor="ctr"/>
          <a:lstStyle>
            <a:lvl1pPr marL="0" indent="0" algn="ctr">
              <a:buNone/>
              <a:defRPr>
                <a:solidFill>
                  <a:schemeClr val="accent1"/>
                </a:solidFill>
              </a:defRPr>
            </a:lvl1pPr>
          </a:lstStyle>
          <a:p>
            <a:endParaRPr lang="en-US" dirty="0"/>
          </a:p>
        </p:txBody>
      </p:sp>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6400800" y="1225296"/>
            <a:ext cx="4718304" cy="1645920"/>
          </a:xfrm>
        </p:spPr>
        <p:txBody>
          <a:bodyPr/>
          <a:lstStyle>
            <a:lvl1pPr>
              <a:defRPr baseline="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xmlns="" id="{D53F374C-57DC-E207-D494-6986428A2D60}"/>
              </a:ext>
            </a:extLst>
          </p:cNvPr>
          <p:cNvSpPr>
            <a:spLocks noGrp="1"/>
          </p:cNvSpPr>
          <p:nvPr>
            <p:ph idx="1"/>
          </p:nvPr>
        </p:nvSpPr>
        <p:spPr>
          <a:xfrm>
            <a:off x="6400800" y="2898648"/>
            <a:ext cx="4370832" cy="2029968"/>
          </a:xfrm>
        </p:spPr>
        <p:txBody>
          <a:bodyPr/>
          <a:lstStyle>
            <a:lvl1pPr marL="0" indent="0">
              <a:lnSpc>
                <a:spcPct val="100000"/>
              </a:lnSpc>
              <a:buNone/>
              <a:defRPr sz="1800">
                <a:solidFill>
                  <a:schemeClr val="accent1"/>
                </a:solidFill>
              </a:defRPr>
            </a:lvl1pPr>
            <a:lvl2pPr marL="566928" indent="-283464">
              <a:lnSpc>
                <a:spcPct val="100000"/>
              </a:lnSpc>
              <a:buFont typeface="Wingdings" panose="05000000000000000000" pitchFamily="2" charset="2"/>
              <a:buChar char="§"/>
              <a:defRPr sz="1600">
                <a:solidFill>
                  <a:schemeClr val="accent1"/>
                </a:solidFill>
              </a:defRPr>
            </a:lvl2pPr>
            <a:lvl3pPr marL="850392" indent="-283464">
              <a:lnSpc>
                <a:spcPct val="100000"/>
              </a:lnSpc>
              <a:buFont typeface="Wingdings" panose="05000000000000000000" pitchFamily="2" charset="2"/>
              <a:buChar char="§"/>
              <a:defRPr sz="1400">
                <a:solidFill>
                  <a:schemeClr val="accent1"/>
                </a:solidFill>
              </a:defRPr>
            </a:lvl3pPr>
            <a:lvl4pPr marL="1133856" indent="-283464">
              <a:lnSpc>
                <a:spcPct val="100000"/>
              </a:lnSpc>
              <a:buFont typeface="Wingdings" panose="05000000000000000000" pitchFamily="2" charset="2"/>
              <a:buChar char="§"/>
              <a:defRPr sz="1200">
                <a:solidFill>
                  <a:schemeClr val="accent1"/>
                </a:solidFill>
              </a:defRPr>
            </a:lvl4pPr>
            <a:lvl5pPr marL="1417320" indent="-283464">
              <a:lnSpc>
                <a:spcPct val="100000"/>
              </a:lnSpc>
              <a:buFont typeface="Wingdings" panose="05000000000000000000" pitchFamily="2" charset="2"/>
              <a:buChar char="§"/>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xmlns=""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xmlns=""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xmlns=""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8" name="Straight Connector 7">
            <a:extLst>
              <a:ext uri="{FF2B5EF4-FFF2-40B4-BE49-F238E27FC236}">
                <a16:creationId xmlns:a16="http://schemas.microsoft.com/office/drawing/2014/main" xmlns="" id="{011CC225-384C-A7E8-AFBF-89D35684100D}"/>
              </a:ext>
            </a:extLst>
          </p:cNvPr>
          <p:cNvCxnSpPr>
            <a:cxnSpLocks/>
          </p:cNvCxnSpPr>
          <p:nvPr userDrawn="1"/>
        </p:nvCxnSpPr>
        <p:spPr>
          <a:xfrm>
            <a:off x="0" y="395159"/>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959E07A8-FF17-EE00-CEAE-9071F30D748F}"/>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D352F90E-8B45-B50A-6BB9-250D96DE376E}"/>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D3915D5E-49E8-33A0-1B5E-9B7880A4BC60}"/>
              </a:ext>
            </a:extLst>
          </p:cNvPr>
          <p:cNvCxnSpPr>
            <a:cxnSpLocks/>
          </p:cNvCxnSpPr>
          <p:nvPr userDrawn="1"/>
        </p:nvCxnSpPr>
        <p:spPr>
          <a:xfrm flipV="1">
            <a:off x="11793633"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CE56D179-21F4-E208-F1F2-385E53DC3F00}"/>
              </a:ext>
            </a:extLst>
          </p:cNvPr>
          <p:cNvCxnSpPr>
            <a:cxnSpLocks/>
          </p:cNvCxnSpPr>
          <p:nvPr userDrawn="1"/>
        </p:nvCxnSpPr>
        <p:spPr>
          <a:xfrm flipV="1">
            <a:off x="6096000" y="395159"/>
            <a:ext cx="0" cy="6044326"/>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773455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mparison">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F50672C-3B98-424B-3047-A14FF403A81D}"/>
              </a:ext>
            </a:extLst>
          </p:cNvPr>
          <p:cNvSpPr>
            <a:spLocks noGrp="1"/>
          </p:cNvSpPr>
          <p:nvPr>
            <p:ph type="title"/>
          </p:nvPr>
        </p:nvSpPr>
        <p:spPr>
          <a:xfrm>
            <a:off x="466344" y="36576"/>
            <a:ext cx="5294376" cy="969264"/>
          </a:xfrm>
        </p:spPr>
        <p:txBody>
          <a:bodyPr/>
          <a:lstStyle>
            <a:lvl1pPr>
              <a:lnSpc>
                <a:spcPct val="100000"/>
              </a:lnSpc>
              <a:defRPr>
                <a:solidFill>
                  <a:schemeClr val="accent1"/>
                </a:solidFill>
              </a:defRPr>
            </a:lvl1pPr>
          </a:lstStyle>
          <a:p>
            <a:r>
              <a:rPr lang="en-US" dirty="0"/>
              <a:t>Click to edit Master title style</a:t>
            </a:r>
          </a:p>
        </p:txBody>
      </p:sp>
      <p:sp>
        <p:nvSpPr>
          <p:cNvPr id="22" name="Picture Placeholder 20">
            <a:extLst>
              <a:ext uri="{FF2B5EF4-FFF2-40B4-BE49-F238E27FC236}">
                <a16:creationId xmlns:a16="http://schemas.microsoft.com/office/drawing/2014/main" xmlns="" id="{656258F0-1496-C756-9648-B7772E2B1113}"/>
              </a:ext>
            </a:extLst>
          </p:cNvPr>
          <p:cNvSpPr>
            <a:spLocks noGrp="1"/>
          </p:cNvSpPr>
          <p:nvPr>
            <p:ph type="pic" sz="quarter" idx="13"/>
          </p:nvPr>
        </p:nvSpPr>
        <p:spPr>
          <a:xfrm>
            <a:off x="444501" y="1592221"/>
            <a:ext cx="5207000" cy="4292599"/>
          </a:xfrm>
          <a:ln w="15875">
            <a:solidFill>
              <a:schemeClr val="accent1"/>
            </a:solidFill>
          </a:ln>
        </p:spPr>
        <p:txBody>
          <a:bodyPr anchor="ctr"/>
          <a:lstStyle>
            <a:lvl1pPr marL="0" indent="0" algn="ctr">
              <a:buFontTx/>
              <a:buNone/>
              <a:defRPr>
                <a:solidFill>
                  <a:schemeClr val="accent1"/>
                </a:solidFill>
              </a:defRPr>
            </a:lvl1pPr>
          </a:lstStyle>
          <a:p>
            <a:endParaRPr lang="en-US" dirty="0"/>
          </a:p>
        </p:txBody>
      </p:sp>
      <p:sp>
        <p:nvSpPr>
          <p:cNvPr id="3" name="Text Placeholder 2">
            <a:extLst>
              <a:ext uri="{FF2B5EF4-FFF2-40B4-BE49-F238E27FC236}">
                <a16:creationId xmlns:a16="http://schemas.microsoft.com/office/drawing/2014/main" xmlns="" id="{39399D7D-8B9F-47AD-ACF1-0FAA45069006}"/>
              </a:ext>
            </a:extLst>
          </p:cNvPr>
          <p:cNvSpPr>
            <a:spLocks noGrp="1"/>
          </p:cNvSpPr>
          <p:nvPr>
            <p:ph type="body" idx="1"/>
          </p:nvPr>
        </p:nvSpPr>
        <p:spPr>
          <a:xfrm>
            <a:off x="6565392" y="740664"/>
            <a:ext cx="5157787" cy="466344"/>
          </a:xfrm>
        </p:spPr>
        <p:txBody>
          <a:bodyPr anchor="ctr"/>
          <a:lstStyle>
            <a:lvl1pPr marL="0" indent="0">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xmlns="" id="{FD2E9DC0-11F7-BF92-00BF-7C7E94670C1C}"/>
              </a:ext>
            </a:extLst>
          </p:cNvPr>
          <p:cNvSpPr>
            <a:spLocks noGrp="1"/>
          </p:cNvSpPr>
          <p:nvPr>
            <p:ph sz="half" idx="2"/>
          </p:nvPr>
        </p:nvSpPr>
        <p:spPr>
          <a:xfrm>
            <a:off x="6565392" y="1417320"/>
            <a:ext cx="5157787" cy="2029968"/>
          </a:xfrm>
        </p:spPr>
        <p:txBody>
          <a:bodyPr/>
          <a:lstStyle>
            <a:lvl1pPr>
              <a:lnSpc>
                <a:spcPct val="100000"/>
              </a:lnSpc>
              <a:spcBef>
                <a:spcPts val="1800"/>
              </a:spcBef>
              <a:defRPr sz="1800">
                <a:solidFill>
                  <a:schemeClr val="accent1"/>
                </a:solidFill>
              </a:defRPr>
            </a:lvl1pPr>
            <a:lvl2pPr>
              <a:lnSpc>
                <a:spcPct val="100000"/>
              </a:lnSpc>
              <a:spcBef>
                <a:spcPts val="600"/>
              </a:spcBef>
              <a:defRPr sz="1600">
                <a:solidFill>
                  <a:schemeClr val="accent1"/>
                </a:solidFill>
              </a:defRPr>
            </a:lvl2pPr>
            <a:lvl3pPr>
              <a:lnSpc>
                <a:spcPct val="100000"/>
              </a:lnSpc>
              <a:spcBef>
                <a:spcPts val="600"/>
              </a:spcBef>
              <a:defRPr sz="1400">
                <a:solidFill>
                  <a:schemeClr val="accent1"/>
                </a:solidFill>
              </a:defRPr>
            </a:lvl3pPr>
            <a:lvl4pPr>
              <a:lnSpc>
                <a:spcPct val="100000"/>
              </a:lnSpc>
              <a:spcBef>
                <a:spcPts val="600"/>
              </a:spcBef>
              <a:defRPr sz="1200">
                <a:solidFill>
                  <a:schemeClr val="accent1"/>
                </a:solidFill>
              </a:defRPr>
            </a:lvl4pPr>
            <a:lvl5pPr>
              <a:lnSpc>
                <a:spcPct val="100000"/>
              </a:lnSpc>
              <a:spcBef>
                <a:spcPts val="600"/>
              </a:spcBef>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xmlns="" id="{FA110F4B-383C-979A-7C67-60731A902CCF}"/>
              </a:ext>
            </a:extLst>
          </p:cNvPr>
          <p:cNvSpPr>
            <a:spLocks noGrp="1"/>
          </p:cNvSpPr>
          <p:nvPr>
            <p:ph type="body" sz="quarter" idx="3"/>
          </p:nvPr>
        </p:nvSpPr>
        <p:spPr>
          <a:xfrm>
            <a:off x="6565392" y="3941064"/>
            <a:ext cx="5183188" cy="466344"/>
          </a:xfrm>
        </p:spPr>
        <p:txBody>
          <a:bodyPr anchor="ctr"/>
          <a:lstStyle>
            <a:lvl1pPr marL="0" indent="0">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xmlns="" id="{0758E51B-C92F-F9B7-5D67-2EE0685CCF12}"/>
              </a:ext>
            </a:extLst>
          </p:cNvPr>
          <p:cNvSpPr>
            <a:spLocks noGrp="1"/>
          </p:cNvSpPr>
          <p:nvPr>
            <p:ph sz="quarter" idx="4"/>
          </p:nvPr>
        </p:nvSpPr>
        <p:spPr>
          <a:xfrm>
            <a:off x="6565392" y="4485555"/>
            <a:ext cx="5183188" cy="1197864"/>
          </a:xfrm>
        </p:spPr>
        <p:txBody>
          <a:bodyPr/>
          <a:lstStyle>
            <a:lvl1pPr>
              <a:lnSpc>
                <a:spcPct val="100000"/>
              </a:lnSpc>
              <a:spcBef>
                <a:spcPts val="1800"/>
              </a:spcBef>
              <a:defRPr sz="1800">
                <a:solidFill>
                  <a:schemeClr val="accent1"/>
                </a:solidFill>
              </a:defRPr>
            </a:lvl1pPr>
            <a:lvl2pPr>
              <a:lnSpc>
                <a:spcPct val="100000"/>
              </a:lnSpc>
              <a:spcBef>
                <a:spcPts val="600"/>
              </a:spcBef>
              <a:defRPr sz="1600">
                <a:solidFill>
                  <a:schemeClr val="accent1"/>
                </a:solidFill>
              </a:defRPr>
            </a:lvl2pPr>
            <a:lvl3pPr>
              <a:lnSpc>
                <a:spcPct val="100000"/>
              </a:lnSpc>
              <a:spcBef>
                <a:spcPts val="600"/>
              </a:spcBef>
              <a:defRPr sz="1400">
                <a:solidFill>
                  <a:schemeClr val="accent1"/>
                </a:solidFill>
              </a:defRPr>
            </a:lvl3pPr>
            <a:lvl4pPr>
              <a:lnSpc>
                <a:spcPct val="100000"/>
              </a:lnSpc>
              <a:spcBef>
                <a:spcPts val="600"/>
              </a:spcBef>
              <a:defRPr sz="1200">
                <a:solidFill>
                  <a:schemeClr val="accent1"/>
                </a:solidFill>
              </a:defRPr>
            </a:lvl4pPr>
            <a:lvl5pPr>
              <a:lnSpc>
                <a:spcPct val="100000"/>
              </a:lnSpc>
              <a:spcBef>
                <a:spcPts val="600"/>
              </a:spcBef>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a:extLst>
              <a:ext uri="{FF2B5EF4-FFF2-40B4-BE49-F238E27FC236}">
                <a16:creationId xmlns:a16="http://schemas.microsoft.com/office/drawing/2014/main" xmlns="" id="{2F376A9B-4626-290B-917F-B57D35120DB4}"/>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8" name="Footer Placeholder 7">
            <a:extLst>
              <a:ext uri="{FF2B5EF4-FFF2-40B4-BE49-F238E27FC236}">
                <a16:creationId xmlns:a16="http://schemas.microsoft.com/office/drawing/2014/main" xmlns="" id="{7147E33F-E2CD-B99B-7A79-CDC2550A1465}"/>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7" name="Date Placeholder 6">
            <a:extLst>
              <a:ext uri="{FF2B5EF4-FFF2-40B4-BE49-F238E27FC236}">
                <a16:creationId xmlns:a16="http://schemas.microsoft.com/office/drawing/2014/main" xmlns="" id="{7427C822-3603-1035-6BD5-07AEADACE876}"/>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11" name="Straight Connector 10">
            <a:extLst>
              <a:ext uri="{FF2B5EF4-FFF2-40B4-BE49-F238E27FC236}">
                <a16:creationId xmlns:a16="http://schemas.microsoft.com/office/drawing/2014/main" xmlns="" id="{BE816DB4-C374-189A-F1F8-5F1B43EC2B71}"/>
              </a:ext>
            </a:extLst>
          </p:cNvPr>
          <p:cNvCxnSpPr>
            <a:cxnSpLocks/>
          </p:cNvCxnSpPr>
          <p:nvPr userDrawn="1"/>
        </p:nvCxnSpPr>
        <p:spPr>
          <a:xfrm>
            <a:off x="0" y="1037557"/>
            <a:ext cx="6096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4FEC7540-FB09-0AE1-04FF-3706800F4DB6}"/>
              </a:ext>
            </a:extLst>
          </p:cNvPr>
          <p:cNvCxnSpPr>
            <a:cxnSpLocks/>
          </p:cNvCxnSpPr>
          <p:nvPr userDrawn="1"/>
        </p:nvCxnSpPr>
        <p:spPr>
          <a:xfrm flipV="1">
            <a:off x="6096000" y="0"/>
            <a:ext cx="0" cy="6439485"/>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D69421D4-0B4D-95CB-4FCB-E139DCBAD9BB}"/>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547848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5495544" y="0"/>
            <a:ext cx="4370832" cy="2194560"/>
          </a:xfrm>
        </p:spPr>
        <p:txBody>
          <a:bodyPr/>
          <a:lstStyle>
            <a:lvl1pPr algn="l">
              <a:defRPr sz="7200"/>
            </a:lvl1pPr>
          </a:lstStyle>
          <a:p>
            <a:r>
              <a:rPr lang="en-US" dirty="0"/>
              <a:t>Click to edit Master title style</a:t>
            </a:r>
          </a:p>
        </p:txBody>
      </p:sp>
      <p:sp>
        <p:nvSpPr>
          <p:cNvPr id="13" name="Picture Placeholder 12">
            <a:extLst>
              <a:ext uri="{FF2B5EF4-FFF2-40B4-BE49-F238E27FC236}">
                <a16:creationId xmlns:a16="http://schemas.microsoft.com/office/drawing/2014/main" xmlns="" id="{54A61420-31F3-2DF5-A319-19A8896350EA}"/>
              </a:ext>
            </a:extLst>
          </p:cNvPr>
          <p:cNvSpPr>
            <a:spLocks noGrp="1"/>
          </p:cNvSpPr>
          <p:nvPr>
            <p:ph type="pic" sz="quarter" idx="13"/>
          </p:nvPr>
        </p:nvSpPr>
        <p:spPr>
          <a:xfrm>
            <a:off x="1" y="3810"/>
            <a:ext cx="4856184" cy="6850379"/>
          </a:xfrm>
          <a:ln w="15875">
            <a:solidFill>
              <a:schemeClr val="tx1"/>
            </a:solidFill>
          </a:ln>
        </p:spPr>
        <p:txBody>
          <a:bodyPr/>
          <a:lstStyle/>
          <a:p>
            <a:endParaRPr lang="en-US" dirty="0"/>
          </a:p>
        </p:txBody>
      </p:sp>
      <p:sp>
        <p:nvSpPr>
          <p:cNvPr id="3" name="Content Placeholder 2">
            <a:extLst>
              <a:ext uri="{FF2B5EF4-FFF2-40B4-BE49-F238E27FC236}">
                <a16:creationId xmlns:a16="http://schemas.microsoft.com/office/drawing/2014/main" xmlns="" id="{D53F374C-57DC-E207-D494-6986428A2D60}"/>
              </a:ext>
            </a:extLst>
          </p:cNvPr>
          <p:cNvSpPr>
            <a:spLocks noGrp="1"/>
          </p:cNvSpPr>
          <p:nvPr>
            <p:ph idx="1"/>
          </p:nvPr>
        </p:nvSpPr>
        <p:spPr>
          <a:xfrm>
            <a:off x="4856185" y="2212849"/>
            <a:ext cx="7335814" cy="464515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xmlns="" val="616354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F32D5F1B-4B4F-5C42-0EFC-AE54D2C4EC2F}"/>
              </a:ext>
            </a:extLst>
          </p:cNvPr>
          <p:cNvSpPr>
            <a:spLocks noGrp="1"/>
          </p:cNvSpPr>
          <p:nvPr>
            <p:ph type="pic" sz="quarter" idx="10"/>
          </p:nvPr>
        </p:nvSpPr>
        <p:spPr>
          <a:xfrm>
            <a:off x="0" y="0"/>
            <a:ext cx="12192000" cy="6858000"/>
          </a:xfrm>
          <a:solidFill>
            <a:schemeClr val="accent2">
              <a:lumMod val="40000"/>
              <a:lumOff val="60000"/>
            </a:schemeClr>
          </a:solidFill>
        </p:spPr>
        <p:txBody>
          <a:bodyPr/>
          <a:lstStyle>
            <a:lvl1pPr marL="0" indent="0">
              <a:buNone/>
              <a:defRPr/>
            </a:lvl1pPr>
          </a:lstStyle>
          <a:p>
            <a:endParaRPr lang="en-US" dirty="0"/>
          </a:p>
        </p:txBody>
      </p:sp>
      <p:sp>
        <p:nvSpPr>
          <p:cNvPr id="2" name="Title 1">
            <a:extLst>
              <a:ext uri="{FF2B5EF4-FFF2-40B4-BE49-F238E27FC236}">
                <a16:creationId xmlns:a16="http://schemas.microsoft.com/office/drawing/2014/main" xmlns="" id="{FE63A1AE-C2A2-3984-EE25-E51E8DD651B1}"/>
              </a:ext>
            </a:extLst>
          </p:cNvPr>
          <p:cNvSpPr>
            <a:spLocks noGrp="1"/>
          </p:cNvSpPr>
          <p:nvPr>
            <p:ph type="title"/>
          </p:nvPr>
        </p:nvSpPr>
        <p:spPr>
          <a:xfrm>
            <a:off x="1508760" y="1188720"/>
            <a:ext cx="9171432" cy="4480560"/>
          </a:xfrm>
          <a:ln w="15875">
            <a:solidFill>
              <a:schemeClr val="accent1"/>
            </a:solidFill>
          </a:ln>
        </p:spPr>
        <p:txBody>
          <a:bodyPr lIns="365760" bIns="640080" anchor="ctr"/>
          <a:lstStyle>
            <a:lvl1pPr>
              <a:defRPr sz="7200">
                <a:solidFill>
                  <a:schemeClr val="accent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xmlns="" id="{C27A141F-6D41-3734-9073-FB0B24ECBB3C}"/>
              </a:ext>
            </a:extLst>
          </p:cNvPr>
          <p:cNvSpPr>
            <a:spLocks noGrp="1"/>
          </p:cNvSpPr>
          <p:nvPr>
            <p:ph type="body" idx="1"/>
          </p:nvPr>
        </p:nvSpPr>
        <p:spPr>
          <a:xfrm>
            <a:off x="6665976" y="5102352"/>
            <a:ext cx="2889504" cy="365760"/>
          </a:xfrm>
        </p:spPr>
        <p:txBody>
          <a:bodyPr/>
          <a:lstStyle>
            <a:lvl1pPr marL="0" indent="0" algn="ctr">
              <a:lnSpc>
                <a:spcPct val="100000"/>
              </a:lnSpc>
              <a:spcBef>
                <a:spcPts val="0"/>
              </a:spcBef>
              <a:buNone/>
              <a:defRPr sz="18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xmlns="" val="3941374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picture">
    <p:bg>
      <p:bgPr>
        <a:solidFill>
          <a:schemeClr val="accent4">
            <a:lumMod val="50000"/>
          </a:schemeClr>
        </a:solidFill>
        <a:effectLst/>
      </p:bgPr>
    </p:bg>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xmlns="" id="{B66CC86A-5147-8A3A-D69B-E3F6DBACAE98}"/>
              </a:ext>
            </a:extLst>
          </p:cNvPr>
          <p:cNvSpPr>
            <a:spLocks noGrp="1"/>
          </p:cNvSpPr>
          <p:nvPr>
            <p:ph type="pic" sz="quarter" idx="13"/>
          </p:nvPr>
        </p:nvSpPr>
        <p:spPr>
          <a:xfrm>
            <a:off x="1636301" y="928122"/>
            <a:ext cx="3251199" cy="5001754"/>
          </a:xfrm>
          <a:ln w="15875">
            <a:solidFill>
              <a:schemeClr val="accent1"/>
            </a:solidFill>
          </a:ln>
        </p:spPr>
        <p:txBody>
          <a:bodyPr anchor="ctr"/>
          <a:lstStyle>
            <a:lvl1pPr marL="0" indent="0" algn="ctr">
              <a:buNone/>
              <a:defRPr>
                <a:solidFill>
                  <a:schemeClr val="accent1"/>
                </a:solidFill>
              </a:defRPr>
            </a:lvl1pPr>
          </a:lstStyle>
          <a:p>
            <a:endParaRPr lang="en-US" dirty="0"/>
          </a:p>
        </p:txBody>
      </p:sp>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6400800" y="1225296"/>
            <a:ext cx="4718304" cy="1645920"/>
          </a:xfrm>
        </p:spPr>
        <p:txBody>
          <a:bodyPr/>
          <a:lstStyle>
            <a:lvl1pPr>
              <a:defRPr baseline="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xmlns="" id="{D53F374C-57DC-E207-D494-6986428A2D60}"/>
              </a:ext>
            </a:extLst>
          </p:cNvPr>
          <p:cNvSpPr>
            <a:spLocks noGrp="1"/>
          </p:cNvSpPr>
          <p:nvPr>
            <p:ph idx="1"/>
          </p:nvPr>
        </p:nvSpPr>
        <p:spPr>
          <a:xfrm>
            <a:off x="6400800" y="2898648"/>
            <a:ext cx="4370832" cy="2029968"/>
          </a:xfrm>
        </p:spPr>
        <p:txBody>
          <a:bodyPr/>
          <a:lstStyle>
            <a:lvl1pPr marL="0" indent="0">
              <a:lnSpc>
                <a:spcPct val="100000"/>
              </a:lnSpc>
              <a:buNone/>
              <a:defRPr sz="1800">
                <a:solidFill>
                  <a:schemeClr val="accent1"/>
                </a:solidFill>
              </a:defRPr>
            </a:lvl1pPr>
            <a:lvl2pPr marL="566928" indent="-283464">
              <a:lnSpc>
                <a:spcPct val="100000"/>
              </a:lnSpc>
              <a:buFont typeface="Wingdings" panose="05000000000000000000" pitchFamily="2" charset="2"/>
              <a:buChar char="§"/>
              <a:defRPr sz="1600">
                <a:solidFill>
                  <a:schemeClr val="accent1"/>
                </a:solidFill>
              </a:defRPr>
            </a:lvl2pPr>
            <a:lvl3pPr marL="850392" indent="-283464">
              <a:lnSpc>
                <a:spcPct val="100000"/>
              </a:lnSpc>
              <a:buFont typeface="Wingdings" panose="05000000000000000000" pitchFamily="2" charset="2"/>
              <a:buChar char="§"/>
              <a:defRPr sz="1400">
                <a:solidFill>
                  <a:schemeClr val="accent1"/>
                </a:solidFill>
              </a:defRPr>
            </a:lvl3pPr>
            <a:lvl4pPr marL="1133856" indent="-283464">
              <a:lnSpc>
                <a:spcPct val="100000"/>
              </a:lnSpc>
              <a:buFont typeface="Wingdings" panose="05000000000000000000" pitchFamily="2" charset="2"/>
              <a:buChar char="§"/>
              <a:defRPr sz="1200">
                <a:solidFill>
                  <a:schemeClr val="accent1"/>
                </a:solidFill>
              </a:defRPr>
            </a:lvl4pPr>
            <a:lvl5pPr marL="1417320" indent="-283464">
              <a:lnSpc>
                <a:spcPct val="100000"/>
              </a:lnSpc>
              <a:buFont typeface="Wingdings" panose="05000000000000000000" pitchFamily="2" charset="2"/>
              <a:buChar char="§"/>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xmlns=""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xmlns=""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xmlns=""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8" name="Straight Connector 7">
            <a:extLst>
              <a:ext uri="{FF2B5EF4-FFF2-40B4-BE49-F238E27FC236}">
                <a16:creationId xmlns:a16="http://schemas.microsoft.com/office/drawing/2014/main" xmlns="" id="{011CC225-384C-A7E8-AFBF-89D35684100D}"/>
              </a:ext>
            </a:extLst>
          </p:cNvPr>
          <p:cNvCxnSpPr>
            <a:cxnSpLocks/>
          </p:cNvCxnSpPr>
          <p:nvPr userDrawn="1"/>
        </p:nvCxnSpPr>
        <p:spPr>
          <a:xfrm>
            <a:off x="0" y="395159"/>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959E07A8-FF17-EE00-CEAE-9071F30D748F}"/>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D352F90E-8B45-B50A-6BB9-250D96DE376E}"/>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D3915D5E-49E8-33A0-1B5E-9B7880A4BC60}"/>
              </a:ext>
            </a:extLst>
          </p:cNvPr>
          <p:cNvCxnSpPr>
            <a:cxnSpLocks/>
          </p:cNvCxnSpPr>
          <p:nvPr userDrawn="1"/>
        </p:nvCxnSpPr>
        <p:spPr>
          <a:xfrm flipV="1">
            <a:off x="11793633"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CE56D179-21F4-E208-F1F2-385E53DC3F00}"/>
              </a:ext>
            </a:extLst>
          </p:cNvPr>
          <p:cNvCxnSpPr>
            <a:cxnSpLocks/>
          </p:cNvCxnSpPr>
          <p:nvPr userDrawn="1"/>
        </p:nvCxnSpPr>
        <p:spPr>
          <a:xfrm flipV="1">
            <a:off x="6096000" y="395159"/>
            <a:ext cx="0" cy="6044326"/>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77345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2039112" y="54864"/>
            <a:ext cx="8165592" cy="969264"/>
          </a:xfrm>
        </p:spPr>
        <p:txBody>
          <a:bodyPr/>
          <a:lstStyle>
            <a:lvl1pPr algn="ctr">
              <a:defRPr/>
            </a:lvl1pPr>
          </a:lstStyle>
          <a:p>
            <a:r>
              <a:rPr lang="en-US" dirty="0"/>
              <a:t>Click to edit Master title style</a:t>
            </a:r>
          </a:p>
        </p:txBody>
      </p:sp>
      <p:sp>
        <p:nvSpPr>
          <p:cNvPr id="3" name="Content Placeholder 2">
            <a:extLst>
              <a:ext uri="{FF2B5EF4-FFF2-40B4-BE49-F238E27FC236}">
                <a16:creationId xmlns:a16="http://schemas.microsoft.com/office/drawing/2014/main" xmlns="" id="{D53F374C-57DC-E207-D494-6986428A2D60}"/>
              </a:ext>
            </a:extLst>
          </p:cNvPr>
          <p:cNvSpPr>
            <a:spLocks noGrp="1"/>
          </p:cNvSpPr>
          <p:nvPr>
            <p:ph idx="1"/>
          </p:nvPr>
        </p:nvSpPr>
        <p:spPr>
          <a:xfrm>
            <a:off x="987552" y="1444752"/>
            <a:ext cx="10287000" cy="4562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xmlns="" id="{2101ABA6-5EA3-1AE9-0825-523073F786ED}"/>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xmlns="" id="{726C5317-E14C-8E61-2C1E-0430778E8A0C}"/>
              </a:ext>
            </a:extLst>
          </p:cNvPr>
          <p:cNvSpPr>
            <a:spLocks noGrp="1"/>
          </p:cNvSpPr>
          <p:nvPr>
            <p:ph type="ftr" sz="quarter" idx="11"/>
          </p:nvPr>
        </p:nvSpPr>
        <p:spPr>
          <a:xfrm>
            <a:off x="4808250" y="6517634"/>
            <a:ext cx="2572870" cy="274320"/>
          </a:xfrm>
          <a:prstGeom prst="rect">
            <a:avLst/>
          </a:prstGeom>
        </p:spPr>
        <p:txBody>
          <a:bodyPr/>
          <a:lstStyle/>
          <a:p>
            <a:r>
              <a:rPr lang="en-US" dirty="0"/>
              <a:t>presentation title</a:t>
            </a:r>
          </a:p>
        </p:txBody>
      </p:sp>
      <p:sp>
        <p:nvSpPr>
          <p:cNvPr id="4" name="Date Placeholder 3">
            <a:extLst>
              <a:ext uri="{FF2B5EF4-FFF2-40B4-BE49-F238E27FC236}">
                <a16:creationId xmlns:a16="http://schemas.microsoft.com/office/drawing/2014/main" xmlns="" id="{5A514D0E-ED92-E1A4-0E78-546375A0A63E}"/>
              </a:ext>
            </a:extLst>
          </p:cNvPr>
          <p:cNvSpPr>
            <a:spLocks noGrp="1"/>
          </p:cNvSpPr>
          <p:nvPr>
            <p:ph type="dt" sz="half" idx="10"/>
          </p:nvPr>
        </p:nvSpPr>
        <p:spPr/>
        <p:txBody>
          <a:bodyPr/>
          <a:lstStyle/>
          <a:p>
            <a:r>
              <a:rPr lang="en-US"/>
              <a:t>20XX</a:t>
            </a:r>
            <a:endParaRPr lang="en-US" dirty="0"/>
          </a:p>
        </p:txBody>
      </p:sp>
      <p:cxnSp>
        <p:nvCxnSpPr>
          <p:cNvPr id="8" name="Straight Connector 7">
            <a:extLst>
              <a:ext uri="{FF2B5EF4-FFF2-40B4-BE49-F238E27FC236}">
                <a16:creationId xmlns:a16="http://schemas.microsoft.com/office/drawing/2014/main" xmlns="" id="{61B47E35-6C3A-C32C-9037-4D421B7FAE15}"/>
              </a:ext>
            </a:extLst>
          </p:cNvPr>
          <p:cNvCxnSpPr>
            <a:cxnSpLocks/>
          </p:cNvCxnSpPr>
          <p:nvPr userDrawn="1"/>
        </p:nvCxnSpPr>
        <p:spPr>
          <a:xfrm>
            <a:off x="398366" y="103195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B8DBFA4F-F38F-EF0F-7457-5210BB03F444}"/>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568DEE4A-F4AB-FB9A-FDD7-3AFBB5A2740B}"/>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EC921DE1-D458-FC03-01B4-9ECBDF8B6F27}"/>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1049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640080" y="466344"/>
            <a:ext cx="3236976" cy="996696"/>
          </a:xfrm>
        </p:spPr>
        <p:txBody>
          <a:bodyPr/>
          <a:lstStyle>
            <a:lvl1pPr>
              <a:defRPr>
                <a:solidFill>
                  <a:schemeClr val="accent1"/>
                </a:solidFill>
              </a:defRPr>
            </a:lvl1pPr>
          </a:lstStyle>
          <a:p>
            <a:r>
              <a:rPr lang="en-US" dirty="0"/>
              <a:t>Click to edit Master title style</a:t>
            </a:r>
          </a:p>
        </p:txBody>
      </p:sp>
      <p:sp>
        <p:nvSpPr>
          <p:cNvPr id="19" name="Text Placeholder 2">
            <a:extLst>
              <a:ext uri="{FF2B5EF4-FFF2-40B4-BE49-F238E27FC236}">
                <a16:creationId xmlns:a16="http://schemas.microsoft.com/office/drawing/2014/main" xmlns="" id="{CB1722C2-4C66-F8BA-B3DD-6199116EFB25}"/>
              </a:ext>
            </a:extLst>
          </p:cNvPr>
          <p:cNvSpPr>
            <a:spLocks noGrp="1"/>
          </p:cNvSpPr>
          <p:nvPr>
            <p:ph type="body" idx="1"/>
          </p:nvPr>
        </p:nvSpPr>
        <p:spPr>
          <a:xfrm>
            <a:off x="630936" y="1618488"/>
            <a:ext cx="1819656" cy="466344"/>
          </a:xfrm>
        </p:spPr>
        <p:txBody>
          <a:bodyPr anchor="t"/>
          <a:lstStyle>
            <a:lvl1pPr marL="0" indent="0">
              <a:lnSpc>
                <a:spcPct val="100000"/>
              </a:lnSpc>
              <a:spcBef>
                <a:spcPts val="0"/>
              </a:spcBef>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1" name="Text Placeholder 2">
            <a:extLst>
              <a:ext uri="{FF2B5EF4-FFF2-40B4-BE49-F238E27FC236}">
                <a16:creationId xmlns:a16="http://schemas.microsoft.com/office/drawing/2014/main" xmlns="" id="{EEF857FA-9C5E-BED3-1ABB-A734EE39340B}"/>
              </a:ext>
            </a:extLst>
          </p:cNvPr>
          <p:cNvSpPr>
            <a:spLocks noGrp="1"/>
          </p:cNvSpPr>
          <p:nvPr>
            <p:ph type="body" idx="14"/>
          </p:nvPr>
        </p:nvSpPr>
        <p:spPr>
          <a:xfrm>
            <a:off x="3584448" y="1618488"/>
            <a:ext cx="1819656" cy="466344"/>
          </a:xfrm>
        </p:spPr>
        <p:txBody>
          <a:bodyPr anchor="t"/>
          <a:lstStyle>
            <a:lvl1pPr marL="0" indent="0">
              <a:lnSpc>
                <a:spcPct val="100000"/>
              </a:lnSpc>
              <a:spcBef>
                <a:spcPts val="0"/>
              </a:spcBef>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2" name="Text Placeholder 2">
            <a:extLst>
              <a:ext uri="{FF2B5EF4-FFF2-40B4-BE49-F238E27FC236}">
                <a16:creationId xmlns:a16="http://schemas.microsoft.com/office/drawing/2014/main" xmlns="" id="{F990F14B-1D1F-AA8D-BB23-FA8F7EEF666B}"/>
              </a:ext>
            </a:extLst>
          </p:cNvPr>
          <p:cNvSpPr>
            <a:spLocks noGrp="1"/>
          </p:cNvSpPr>
          <p:nvPr>
            <p:ph type="body" idx="15"/>
          </p:nvPr>
        </p:nvSpPr>
        <p:spPr>
          <a:xfrm>
            <a:off x="6483096" y="1618488"/>
            <a:ext cx="1819656" cy="466344"/>
          </a:xfrm>
        </p:spPr>
        <p:txBody>
          <a:bodyPr anchor="t"/>
          <a:lstStyle>
            <a:lvl1pPr marL="0" indent="0">
              <a:lnSpc>
                <a:spcPct val="100000"/>
              </a:lnSpc>
              <a:spcBef>
                <a:spcPts val="0"/>
              </a:spcBef>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4">
            <a:extLst>
              <a:ext uri="{FF2B5EF4-FFF2-40B4-BE49-F238E27FC236}">
                <a16:creationId xmlns:a16="http://schemas.microsoft.com/office/drawing/2014/main" xmlns="" id="{7D1D0610-E513-F5EA-0393-622F692CA0F2}"/>
              </a:ext>
            </a:extLst>
          </p:cNvPr>
          <p:cNvSpPr>
            <a:spLocks noGrp="1"/>
          </p:cNvSpPr>
          <p:nvPr>
            <p:ph type="body" sz="quarter" idx="3"/>
          </p:nvPr>
        </p:nvSpPr>
        <p:spPr>
          <a:xfrm>
            <a:off x="9528048" y="1618488"/>
            <a:ext cx="1819656" cy="466344"/>
          </a:xfrm>
        </p:spPr>
        <p:txBody>
          <a:bodyPr anchor="t"/>
          <a:lstStyle>
            <a:lvl1pPr marL="0" indent="0">
              <a:lnSpc>
                <a:spcPct val="100000"/>
              </a:lnSpc>
              <a:spcBef>
                <a:spcPts val="0"/>
              </a:spcBef>
              <a:buNone/>
              <a:defRPr sz="18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4" name="Text Placeholder 2">
            <a:extLst>
              <a:ext uri="{FF2B5EF4-FFF2-40B4-BE49-F238E27FC236}">
                <a16:creationId xmlns:a16="http://schemas.microsoft.com/office/drawing/2014/main" xmlns="" id="{68F906E4-47B1-BEE5-E30F-146C6869BF2D}"/>
              </a:ext>
            </a:extLst>
          </p:cNvPr>
          <p:cNvSpPr>
            <a:spLocks noGrp="1"/>
          </p:cNvSpPr>
          <p:nvPr>
            <p:ph type="body" idx="17"/>
          </p:nvPr>
        </p:nvSpPr>
        <p:spPr>
          <a:xfrm>
            <a:off x="630936" y="2414016"/>
            <a:ext cx="2167128" cy="310896"/>
          </a:xfrm>
        </p:spPr>
        <p:txBody>
          <a:bodyPr anchor="t"/>
          <a:lstStyle>
            <a:lvl1pPr marL="0" indent="0">
              <a:lnSpc>
                <a:spcPct val="100000"/>
              </a:lnSpc>
              <a:spcBef>
                <a:spcPts val="0"/>
              </a:spcBef>
              <a:buNone/>
              <a:defRPr sz="14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6" name="Text Placeholder 2">
            <a:extLst>
              <a:ext uri="{FF2B5EF4-FFF2-40B4-BE49-F238E27FC236}">
                <a16:creationId xmlns:a16="http://schemas.microsoft.com/office/drawing/2014/main" xmlns="" id="{5C6EFDC5-2080-3126-AB93-FB89817B2C28}"/>
              </a:ext>
            </a:extLst>
          </p:cNvPr>
          <p:cNvSpPr>
            <a:spLocks noGrp="1"/>
          </p:cNvSpPr>
          <p:nvPr>
            <p:ph type="body" idx="19"/>
          </p:nvPr>
        </p:nvSpPr>
        <p:spPr>
          <a:xfrm>
            <a:off x="3584448" y="2414016"/>
            <a:ext cx="2167128" cy="310896"/>
          </a:xfrm>
        </p:spPr>
        <p:txBody>
          <a:bodyPr anchor="t"/>
          <a:lstStyle>
            <a:lvl1pPr marL="0" indent="0">
              <a:lnSpc>
                <a:spcPct val="100000"/>
              </a:lnSpc>
              <a:spcBef>
                <a:spcPts val="0"/>
              </a:spcBef>
              <a:buNone/>
              <a:defRPr sz="14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7" name="Text Placeholder 2">
            <a:extLst>
              <a:ext uri="{FF2B5EF4-FFF2-40B4-BE49-F238E27FC236}">
                <a16:creationId xmlns:a16="http://schemas.microsoft.com/office/drawing/2014/main" xmlns="" id="{D6CD9CDA-E122-F6EB-30B5-26D7E17771AB}"/>
              </a:ext>
            </a:extLst>
          </p:cNvPr>
          <p:cNvSpPr>
            <a:spLocks noGrp="1"/>
          </p:cNvSpPr>
          <p:nvPr>
            <p:ph type="body" idx="20"/>
          </p:nvPr>
        </p:nvSpPr>
        <p:spPr>
          <a:xfrm>
            <a:off x="6483096" y="2414016"/>
            <a:ext cx="2167128" cy="310896"/>
          </a:xfrm>
        </p:spPr>
        <p:txBody>
          <a:bodyPr anchor="t"/>
          <a:lstStyle>
            <a:lvl1pPr marL="0" indent="0">
              <a:lnSpc>
                <a:spcPct val="100000"/>
              </a:lnSpc>
              <a:spcBef>
                <a:spcPts val="0"/>
              </a:spcBef>
              <a:buNone/>
              <a:defRPr sz="14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5" name="Text Placeholder 4">
            <a:extLst>
              <a:ext uri="{FF2B5EF4-FFF2-40B4-BE49-F238E27FC236}">
                <a16:creationId xmlns:a16="http://schemas.microsoft.com/office/drawing/2014/main" xmlns="" id="{3BF37293-4E33-5570-29ED-04EB525DD199}"/>
              </a:ext>
            </a:extLst>
          </p:cNvPr>
          <p:cNvSpPr>
            <a:spLocks noGrp="1"/>
          </p:cNvSpPr>
          <p:nvPr>
            <p:ph type="body" sz="quarter" idx="18"/>
          </p:nvPr>
        </p:nvSpPr>
        <p:spPr>
          <a:xfrm>
            <a:off x="9528048" y="2414016"/>
            <a:ext cx="2167128" cy="310896"/>
          </a:xfrm>
        </p:spPr>
        <p:txBody>
          <a:bodyPr anchor="t"/>
          <a:lstStyle>
            <a:lvl1pPr marL="0" indent="0">
              <a:lnSpc>
                <a:spcPct val="100000"/>
              </a:lnSpc>
              <a:spcBef>
                <a:spcPts val="0"/>
              </a:spcBef>
              <a:buNone/>
              <a:defRPr sz="14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2" name="Picture Placeholder 31">
            <a:extLst>
              <a:ext uri="{FF2B5EF4-FFF2-40B4-BE49-F238E27FC236}">
                <a16:creationId xmlns:a16="http://schemas.microsoft.com/office/drawing/2014/main" xmlns="" id="{87F13219-232C-C38C-7D86-D48FAC7D8270}"/>
              </a:ext>
            </a:extLst>
          </p:cNvPr>
          <p:cNvSpPr>
            <a:spLocks noGrp="1"/>
          </p:cNvSpPr>
          <p:nvPr>
            <p:ph type="pic" sz="quarter" idx="22"/>
          </p:nvPr>
        </p:nvSpPr>
        <p:spPr>
          <a:xfrm>
            <a:off x="740664" y="2852928"/>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33" name="Picture Placeholder 31">
            <a:extLst>
              <a:ext uri="{FF2B5EF4-FFF2-40B4-BE49-F238E27FC236}">
                <a16:creationId xmlns:a16="http://schemas.microsoft.com/office/drawing/2014/main" xmlns="" id="{F8C639A8-0897-2015-9829-94E98335DF21}"/>
              </a:ext>
            </a:extLst>
          </p:cNvPr>
          <p:cNvSpPr>
            <a:spLocks noGrp="1"/>
          </p:cNvSpPr>
          <p:nvPr>
            <p:ph type="pic" sz="quarter" idx="23"/>
          </p:nvPr>
        </p:nvSpPr>
        <p:spPr>
          <a:xfrm>
            <a:off x="3685032" y="2852928"/>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34" name="Picture Placeholder 31">
            <a:extLst>
              <a:ext uri="{FF2B5EF4-FFF2-40B4-BE49-F238E27FC236}">
                <a16:creationId xmlns:a16="http://schemas.microsoft.com/office/drawing/2014/main" xmlns="" id="{6CBA6ABC-D5D1-9758-59EA-8DE549CC612D}"/>
              </a:ext>
            </a:extLst>
          </p:cNvPr>
          <p:cNvSpPr>
            <a:spLocks noGrp="1"/>
          </p:cNvSpPr>
          <p:nvPr>
            <p:ph type="pic" sz="quarter" idx="24"/>
          </p:nvPr>
        </p:nvSpPr>
        <p:spPr>
          <a:xfrm>
            <a:off x="6601968" y="2852928"/>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36" name="Picture Placeholder 31">
            <a:extLst>
              <a:ext uri="{FF2B5EF4-FFF2-40B4-BE49-F238E27FC236}">
                <a16:creationId xmlns:a16="http://schemas.microsoft.com/office/drawing/2014/main" xmlns="" id="{40E68EB8-B0D8-E5D4-CE19-45219E4D7038}"/>
              </a:ext>
            </a:extLst>
          </p:cNvPr>
          <p:cNvSpPr>
            <a:spLocks noGrp="1"/>
          </p:cNvSpPr>
          <p:nvPr>
            <p:ph type="pic" sz="quarter" idx="26"/>
          </p:nvPr>
        </p:nvSpPr>
        <p:spPr>
          <a:xfrm>
            <a:off x="9546336" y="2852928"/>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cxnSp>
        <p:nvCxnSpPr>
          <p:cNvPr id="17" name="Straight Connector 16">
            <a:extLst>
              <a:ext uri="{FF2B5EF4-FFF2-40B4-BE49-F238E27FC236}">
                <a16:creationId xmlns:a16="http://schemas.microsoft.com/office/drawing/2014/main" xmlns="" id="{0E26C148-CFEE-21C0-96F3-EBC299FD2285}"/>
              </a:ext>
            </a:extLst>
          </p:cNvPr>
          <p:cNvCxnSpPr>
            <a:cxnSpLocks/>
          </p:cNvCxnSpPr>
          <p:nvPr userDrawn="1"/>
        </p:nvCxnSpPr>
        <p:spPr>
          <a:xfrm>
            <a:off x="6585357" y="2355475"/>
            <a:ext cx="1925203"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65BFA673-0676-EDA2-B7AA-6FA05B486C17}"/>
              </a:ext>
            </a:extLst>
          </p:cNvPr>
          <p:cNvCxnSpPr>
            <a:cxnSpLocks/>
          </p:cNvCxnSpPr>
          <p:nvPr userDrawn="1"/>
        </p:nvCxnSpPr>
        <p:spPr>
          <a:xfrm>
            <a:off x="9628632" y="2361693"/>
            <a:ext cx="1929384"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75B0A4BB-506D-F90C-BF18-B86999FDC27A}"/>
              </a:ext>
            </a:extLst>
          </p:cNvPr>
          <p:cNvCxnSpPr>
            <a:cxnSpLocks/>
          </p:cNvCxnSpPr>
          <p:nvPr userDrawn="1"/>
        </p:nvCxnSpPr>
        <p:spPr>
          <a:xfrm>
            <a:off x="729735" y="2354726"/>
            <a:ext cx="1929384"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1E4F1002-8ECA-FF8D-84D1-D74BB9C00127}"/>
              </a:ext>
            </a:extLst>
          </p:cNvPr>
          <p:cNvCxnSpPr>
            <a:cxnSpLocks/>
          </p:cNvCxnSpPr>
          <p:nvPr userDrawn="1"/>
        </p:nvCxnSpPr>
        <p:spPr>
          <a:xfrm>
            <a:off x="3672459" y="2349116"/>
            <a:ext cx="1929384"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xmlns=""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xmlns=""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xmlns=""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9" name="Straight Connector 8">
            <a:extLst>
              <a:ext uri="{FF2B5EF4-FFF2-40B4-BE49-F238E27FC236}">
                <a16:creationId xmlns:a16="http://schemas.microsoft.com/office/drawing/2014/main" xmlns="" id="{C60493A2-A97C-AF3D-B912-358EF45F61BD}"/>
              </a:ext>
            </a:extLst>
          </p:cNvPr>
          <p:cNvCxnSpPr>
            <a:cxnSpLocks/>
          </p:cNvCxnSpPr>
          <p:nvPr userDrawn="1"/>
        </p:nvCxnSpPr>
        <p:spPr>
          <a:xfrm>
            <a:off x="3866404" y="929468"/>
            <a:ext cx="832559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835BFB79-CBB3-07C6-9054-B6A67EB74CD0}"/>
              </a:ext>
            </a:extLst>
          </p:cNvPr>
          <p:cNvCxnSpPr>
            <a:cxnSpLocks/>
          </p:cNvCxnSpPr>
          <p:nvPr userDrawn="1"/>
        </p:nvCxnSpPr>
        <p:spPr>
          <a:xfrm>
            <a:off x="0" y="397080"/>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92D070E1-5B92-2362-47F1-B8BCB4EFFA48}"/>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566930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2039112" y="192024"/>
            <a:ext cx="8165592" cy="722376"/>
          </a:xfrm>
        </p:spPr>
        <p:txBody>
          <a:bodyPr/>
          <a:lstStyle>
            <a:lvl1pPr algn="ctr">
              <a:defRPr>
                <a:solidFill>
                  <a:schemeClr val="accent1"/>
                </a:solidFill>
              </a:defRPr>
            </a:lvl1pPr>
          </a:lstStyle>
          <a:p>
            <a:r>
              <a:rPr lang="en-US" dirty="0"/>
              <a:t>Click to edit Master title style</a:t>
            </a:r>
          </a:p>
        </p:txBody>
      </p:sp>
      <p:sp>
        <p:nvSpPr>
          <p:cNvPr id="32" name="Picture Placeholder 31">
            <a:extLst>
              <a:ext uri="{FF2B5EF4-FFF2-40B4-BE49-F238E27FC236}">
                <a16:creationId xmlns:a16="http://schemas.microsoft.com/office/drawing/2014/main" xmlns="" id="{87F13219-232C-C38C-7D86-D48FAC7D8270}"/>
              </a:ext>
            </a:extLst>
          </p:cNvPr>
          <p:cNvSpPr>
            <a:spLocks noGrp="1"/>
          </p:cNvSpPr>
          <p:nvPr>
            <p:ph type="pic" sz="quarter" idx="22"/>
          </p:nvPr>
        </p:nvSpPr>
        <p:spPr>
          <a:xfrm>
            <a:off x="1101852" y="1261872"/>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19" name="Text Placeholder 2">
            <a:extLst>
              <a:ext uri="{FF2B5EF4-FFF2-40B4-BE49-F238E27FC236}">
                <a16:creationId xmlns:a16="http://schemas.microsoft.com/office/drawing/2014/main" xmlns="" id="{CB1722C2-4C66-F8BA-B3DD-6199116EFB25}"/>
              </a:ext>
            </a:extLst>
          </p:cNvPr>
          <p:cNvSpPr>
            <a:spLocks noGrp="1"/>
          </p:cNvSpPr>
          <p:nvPr>
            <p:ph type="body" idx="1"/>
          </p:nvPr>
        </p:nvSpPr>
        <p:spPr>
          <a:xfrm>
            <a:off x="992124" y="2889504"/>
            <a:ext cx="1828800"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4" name="Text Placeholder 2">
            <a:extLst>
              <a:ext uri="{FF2B5EF4-FFF2-40B4-BE49-F238E27FC236}">
                <a16:creationId xmlns:a16="http://schemas.microsoft.com/office/drawing/2014/main" xmlns="" id="{68F906E4-47B1-BEE5-E30F-146C6869BF2D}"/>
              </a:ext>
            </a:extLst>
          </p:cNvPr>
          <p:cNvSpPr>
            <a:spLocks noGrp="1"/>
          </p:cNvSpPr>
          <p:nvPr>
            <p:ph type="body" idx="17"/>
          </p:nvPr>
        </p:nvSpPr>
        <p:spPr>
          <a:xfrm>
            <a:off x="1060704" y="315468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31">
            <a:extLst>
              <a:ext uri="{FF2B5EF4-FFF2-40B4-BE49-F238E27FC236}">
                <a16:creationId xmlns:a16="http://schemas.microsoft.com/office/drawing/2014/main" xmlns="" id="{19E34216-9950-3FAF-F3B8-AB91DE926287}"/>
              </a:ext>
            </a:extLst>
          </p:cNvPr>
          <p:cNvSpPr>
            <a:spLocks noGrp="1"/>
          </p:cNvSpPr>
          <p:nvPr>
            <p:ph type="pic" sz="quarter" idx="27"/>
          </p:nvPr>
        </p:nvSpPr>
        <p:spPr>
          <a:xfrm>
            <a:off x="1101852" y="3877056"/>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45" name="Text Placeholder 2">
            <a:extLst>
              <a:ext uri="{FF2B5EF4-FFF2-40B4-BE49-F238E27FC236}">
                <a16:creationId xmlns:a16="http://schemas.microsoft.com/office/drawing/2014/main" xmlns="" id="{C3F46F42-C5D7-B0CE-E3C5-46117B70A93B}"/>
              </a:ext>
            </a:extLst>
          </p:cNvPr>
          <p:cNvSpPr>
            <a:spLocks noGrp="1"/>
          </p:cNvSpPr>
          <p:nvPr>
            <p:ph type="body" idx="35"/>
          </p:nvPr>
        </p:nvSpPr>
        <p:spPr>
          <a:xfrm>
            <a:off x="978408" y="5477256"/>
            <a:ext cx="1856232"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1" name="Text Placeholder 2">
            <a:extLst>
              <a:ext uri="{FF2B5EF4-FFF2-40B4-BE49-F238E27FC236}">
                <a16:creationId xmlns:a16="http://schemas.microsoft.com/office/drawing/2014/main" xmlns="" id="{F01F58CE-C433-DC58-1D16-405DC2D82D88}"/>
              </a:ext>
            </a:extLst>
          </p:cNvPr>
          <p:cNvSpPr>
            <a:spLocks noGrp="1"/>
          </p:cNvSpPr>
          <p:nvPr>
            <p:ph type="body" idx="31"/>
          </p:nvPr>
        </p:nvSpPr>
        <p:spPr>
          <a:xfrm>
            <a:off x="1060704" y="576072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3" name="Picture Placeholder 31">
            <a:extLst>
              <a:ext uri="{FF2B5EF4-FFF2-40B4-BE49-F238E27FC236}">
                <a16:creationId xmlns:a16="http://schemas.microsoft.com/office/drawing/2014/main" xmlns="" id="{F8C639A8-0897-2015-9829-94E98335DF21}"/>
              </a:ext>
            </a:extLst>
          </p:cNvPr>
          <p:cNvSpPr>
            <a:spLocks noGrp="1"/>
          </p:cNvSpPr>
          <p:nvPr>
            <p:ph type="pic" sz="quarter" idx="23"/>
          </p:nvPr>
        </p:nvSpPr>
        <p:spPr>
          <a:xfrm>
            <a:off x="3962764" y="1261872"/>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21" name="Text Placeholder 2">
            <a:extLst>
              <a:ext uri="{FF2B5EF4-FFF2-40B4-BE49-F238E27FC236}">
                <a16:creationId xmlns:a16="http://schemas.microsoft.com/office/drawing/2014/main" xmlns="" id="{EEF857FA-9C5E-BED3-1ABB-A734EE39340B}"/>
              </a:ext>
            </a:extLst>
          </p:cNvPr>
          <p:cNvSpPr>
            <a:spLocks noGrp="1"/>
          </p:cNvSpPr>
          <p:nvPr>
            <p:ph type="body" idx="14"/>
          </p:nvPr>
        </p:nvSpPr>
        <p:spPr>
          <a:xfrm>
            <a:off x="3853036" y="2889504"/>
            <a:ext cx="1828800"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6" name="Text Placeholder 2">
            <a:extLst>
              <a:ext uri="{FF2B5EF4-FFF2-40B4-BE49-F238E27FC236}">
                <a16:creationId xmlns:a16="http://schemas.microsoft.com/office/drawing/2014/main" xmlns="" id="{5C6EFDC5-2080-3126-AB93-FB89817B2C28}"/>
              </a:ext>
            </a:extLst>
          </p:cNvPr>
          <p:cNvSpPr>
            <a:spLocks noGrp="1"/>
          </p:cNvSpPr>
          <p:nvPr>
            <p:ph type="body" idx="19"/>
          </p:nvPr>
        </p:nvSpPr>
        <p:spPr>
          <a:xfrm>
            <a:off x="3921616" y="315468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5" name="Picture Placeholder 31">
            <a:extLst>
              <a:ext uri="{FF2B5EF4-FFF2-40B4-BE49-F238E27FC236}">
                <a16:creationId xmlns:a16="http://schemas.microsoft.com/office/drawing/2014/main" xmlns="" id="{D8E671C2-9C83-AF2B-0C7A-D8CE14204636}"/>
              </a:ext>
            </a:extLst>
          </p:cNvPr>
          <p:cNvSpPr>
            <a:spLocks noGrp="1"/>
          </p:cNvSpPr>
          <p:nvPr>
            <p:ph type="pic" sz="quarter" idx="28"/>
          </p:nvPr>
        </p:nvSpPr>
        <p:spPr>
          <a:xfrm>
            <a:off x="3962764" y="3877056"/>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47" name="Text Placeholder 2">
            <a:extLst>
              <a:ext uri="{FF2B5EF4-FFF2-40B4-BE49-F238E27FC236}">
                <a16:creationId xmlns:a16="http://schemas.microsoft.com/office/drawing/2014/main" xmlns="" id="{1E0C8150-95EC-3B89-D427-0C4AD56ABB9E}"/>
              </a:ext>
            </a:extLst>
          </p:cNvPr>
          <p:cNvSpPr>
            <a:spLocks noGrp="1"/>
          </p:cNvSpPr>
          <p:nvPr>
            <p:ph type="body" idx="37"/>
          </p:nvPr>
        </p:nvSpPr>
        <p:spPr>
          <a:xfrm>
            <a:off x="3839320" y="5477256"/>
            <a:ext cx="1856232"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3" name="Text Placeholder 2">
            <a:extLst>
              <a:ext uri="{FF2B5EF4-FFF2-40B4-BE49-F238E27FC236}">
                <a16:creationId xmlns:a16="http://schemas.microsoft.com/office/drawing/2014/main" xmlns="" id="{8B6CA730-8E8F-2283-CFDB-358748B1ED30}"/>
              </a:ext>
            </a:extLst>
          </p:cNvPr>
          <p:cNvSpPr>
            <a:spLocks noGrp="1"/>
          </p:cNvSpPr>
          <p:nvPr>
            <p:ph type="body" idx="33"/>
          </p:nvPr>
        </p:nvSpPr>
        <p:spPr>
          <a:xfrm>
            <a:off x="3921616" y="576072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4" name="Picture Placeholder 31">
            <a:extLst>
              <a:ext uri="{FF2B5EF4-FFF2-40B4-BE49-F238E27FC236}">
                <a16:creationId xmlns:a16="http://schemas.microsoft.com/office/drawing/2014/main" xmlns="" id="{6CBA6ABC-D5D1-9758-59EA-8DE549CC612D}"/>
              </a:ext>
            </a:extLst>
          </p:cNvPr>
          <p:cNvSpPr>
            <a:spLocks noGrp="1"/>
          </p:cNvSpPr>
          <p:nvPr>
            <p:ph type="pic" sz="quarter" idx="24"/>
          </p:nvPr>
        </p:nvSpPr>
        <p:spPr>
          <a:xfrm>
            <a:off x="6841853" y="1261872"/>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22" name="Text Placeholder 2">
            <a:extLst>
              <a:ext uri="{FF2B5EF4-FFF2-40B4-BE49-F238E27FC236}">
                <a16:creationId xmlns:a16="http://schemas.microsoft.com/office/drawing/2014/main" xmlns="" id="{F990F14B-1D1F-AA8D-BB23-FA8F7EEF666B}"/>
              </a:ext>
            </a:extLst>
          </p:cNvPr>
          <p:cNvSpPr>
            <a:spLocks noGrp="1"/>
          </p:cNvSpPr>
          <p:nvPr>
            <p:ph type="body" idx="15"/>
          </p:nvPr>
        </p:nvSpPr>
        <p:spPr>
          <a:xfrm>
            <a:off x="6732125" y="2889504"/>
            <a:ext cx="1828800"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7" name="Text Placeholder 2">
            <a:extLst>
              <a:ext uri="{FF2B5EF4-FFF2-40B4-BE49-F238E27FC236}">
                <a16:creationId xmlns:a16="http://schemas.microsoft.com/office/drawing/2014/main" xmlns="" id="{D6CD9CDA-E122-F6EB-30B5-26D7E17771AB}"/>
              </a:ext>
            </a:extLst>
          </p:cNvPr>
          <p:cNvSpPr>
            <a:spLocks noGrp="1"/>
          </p:cNvSpPr>
          <p:nvPr>
            <p:ph type="body" idx="20"/>
          </p:nvPr>
        </p:nvSpPr>
        <p:spPr>
          <a:xfrm>
            <a:off x="6800705" y="315468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8" name="Picture Placeholder 31">
            <a:extLst>
              <a:ext uri="{FF2B5EF4-FFF2-40B4-BE49-F238E27FC236}">
                <a16:creationId xmlns:a16="http://schemas.microsoft.com/office/drawing/2014/main" xmlns="" id="{385AF281-7DED-566C-E62C-76BBF2A795A8}"/>
              </a:ext>
            </a:extLst>
          </p:cNvPr>
          <p:cNvSpPr>
            <a:spLocks noGrp="1"/>
          </p:cNvSpPr>
          <p:nvPr>
            <p:ph type="pic" sz="quarter" idx="29"/>
          </p:nvPr>
        </p:nvSpPr>
        <p:spPr>
          <a:xfrm>
            <a:off x="6841853" y="3877056"/>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48" name="Text Placeholder 2">
            <a:extLst>
              <a:ext uri="{FF2B5EF4-FFF2-40B4-BE49-F238E27FC236}">
                <a16:creationId xmlns:a16="http://schemas.microsoft.com/office/drawing/2014/main" xmlns="" id="{D1C2E707-78B6-51F1-8B2D-EA2147D58C21}"/>
              </a:ext>
            </a:extLst>
          </p:cNvPr>
          <p:cNvSpPr>
            <a:spLocks noGrp="1"/>
          </p:cNvSpPr>
          <p:nvPr>
            <p:ph type="body" idx="38"/>
          </p:nvPr>
        </p:nvSpPr>
        <p:spPr>
          <a:xfrm>
            <a:off x="6718409" y="5477256"/>
            <a:ext cx="1856232"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4" name="Text Placeholder 2">
            <a:extLst>
              <a:ext uri="{FF2B5EF4-FFF2-40B4-BE49-F238E27FC236}">
                <a16:creationId xmlns:a16="http://schemas.microsoft.com/office/drawing/2014/main" xmlns="" id="{9E91D85A-CBAB-980E-5BD9-3BCF8CEAC7EA}"/>
              </a:ext>
            </a:extLst>
          </p:cNvPr>
          <p:cNvSpPr>
            <a:spLocks noGrp="1"/>
          </p:cNvSpPr>
          <p:nvPr>
            <p:ph type="body" idx="34"/>
          </p:nvPr>
        </p:nvSpPr>
        <p:spPr>
          <a:xfrm>
            <a:off x="6800705" y="576072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6" name="Picture Placeholder 31">
            <a:extLst>
              <a:ext uri="{FF2B5EF4-FFF2-40B4-BE49-F238E27FC236}">
                <a16:creationId xmlns:a16="http://schemas.microsoft.com/office/drawing/2014/main" xmlns="" id="{40E68EB8-B0D8-E5D4-CE19-45219E4D7038}"/>
              </a:ext>
            </a:extLst>
          </p:cNvPr>
          <p:cNvSpPr>
            <a:spLocks noGrp="1"/>
          </p:cNvSpPr>
          <p:nvPr>
            <p:ph type="pic" sz="quarter" idx="26"/>
          </p:nvPr>
        </p:nvSpPr>
        <p:spPr>
          <a:xfrm>
            <a:off x="9685057" y="1261872"/>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20" name="Text Placeholder 4">
            <a:extLst>
              <a:ext uri="{FF2B5EF4-FFF2-40B4-BE49-F238E27FC236}">
                <a16:creationId xmlns:a16="http://schemas.microsoft.com/office/drawing/2014/main" xmlns="" id="{7D1D0610-E513-F5EA-0393-622F692CA0F2}"/>
              </a:ext>
            </a:extLst>
          </p:cNvPr>
          <p:cNvSpPr>
            <a:spLocks noGrp="1"/>
          </p:cNvSpPr>
          <p:nvPr>
            <p:ph type="body" sz="quarter" idx="3"/>
          </p:nvPr>
        </p:nvSpPr>
        <p:spPr>
          <a:xfrm>
            <a:off x="9575329" y="2889504"/>
            <a:ext cx="1828800"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5" name="Text Placeholder 4">
            <a:extLst>
              <a:ext uri="{FF2B5EF4-FFF2-40B4-BE49-F238E27FC236}">
                <a16:creationId xmlns:a16="http://schemas.microsoft.com/office/drawing/2014/main" xmlns="" id="{3BF37293-4E33-5570-29ED-04EB525DD199}"/>
              </a:ext>
            </a:extLst>
          </p:cNvPr>
          <p:cNvSpPr>
            <a:spLocks noGrp="1"/>
          </p:cNvSpPr>
          <p:nvPr>
            <p:ph type="body" sz="quarter" idx="18"/>
          </p:nvPr>
        </p:nvSpPr>
        <p:spPr>
          <a:xfrm>
            <a:off x="9643909" y="315468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0" name="Picture Placeholder 31">
            <a:extLst>
              <a:ext uri="{FF2B5EF4-FFF2-40B4-BE49-F238E27FC236}">
                <a16:creationId xmlns:a16="http://schemas.microsoft.com/office/drawing/2014/main" xmlns="" id="{5993608C-B818-3AD4-B4D3-28D2DF627D0D}"/>
              </a:ext>
            </a:extLst>
          </p:cNvPr>
          <p:cNvSpPr>
            <a:spLocks noGrp="1"/>
          </p:cNvSpPr>
          <p:nvPr>
            <p:ph type="pic" sz="quarter" idx="30"/>
          </p:nvPr>
        </p:nvSpPr>
        <p:spPr>
          <a:xfrm>
            <a:off x="9685057" y="3877056"/>
            <a:ext cx="1609344" cy="1609344"/>
          </a:xfrm>
          <a:solidFill>
            <a:schemeClr val="tx2">
              <a:lumMod val="60000"/>
              <a:lumOff val="40000"/>
            </a:schemeClr>
          </a:solidFill>
          <a:ln w="15875">
            <a:solidFill>
              <a:schemeClr val="bg1"/>
            </a:solidFill>
          </a:ln>
        </p:spPr>
        <p:txBody>
          <a:bodyPr anchor="ctr"/>
          <a:lstStyle>
            <a:lvl1pPr marL="0" indent="0" algn="ctr">
              <a:buNone/>
              <a:defRPr sz="1200"/>
            </a:lvl1pPr>
          </a:lstStyle>
          <a:p>
            <a:endParaRPr lang="en-US" dirty="0"/>
          </a:p>
        </p:txBody>
      </p:sp>
      <p:sp>
        <p:nvSpPr>
          <p:cNvPr id="46" name="Text Placeholder 4">
            <a:extLst>
              <a:ext uri="{FF2B5EF4-FFF2-40B4-BE49-F238E27FC236}">
                <a16:creationId xmlns:a16="http://schemas.microsoft.com/office/drawing/2014/main" xmlns="" id="{0E307E95-A0E7-5F5C-DFF3-F33EF29FFC32}"/>
              </a:ext>
            </a:extLst>
          </p:cNvPr>
          <p:cNvSpPr>
            <a:spLocks noGrp="1"/>
          </p:cNvSpPr>
          <p:nvPr>
            <p:ph type="body" sz="quarter" idx="36"/>
          </p:nvPr>
        </p:nvSpPr>
        <p:spPr>
          <a:xfrm>
            <a:off x="9561613" y="5477256"/>
            <a:ext cx="1856232" cy="310896"/>
          </a:xfrm>
        </p:spPr>
        <p:txBody>
          <a:bodyPr lIns="0" rIns="0" anchor="ctr"/>
          <a:lstStyle>
            <a:lvl1pPr marL="0" indent="0" algn="ctr">
              <a:lnSpc>
                <a:spcPct val="100000"/>
              </a:lnSpc>
              <a:spcBef>
                <a:spcPts val="0"/>
              </a:spcBef>
              <a:buNone/>
              <a:defRPr sz="1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2" name="Text Placeholder 4">
            <a:extLst>
              <a:ext uri="{FF2B5EF4-FFF2-40B4-BE49-F238E27FC236}">
                <a16:creationId xmlns:a16="http://schemas.microsoft.com/office/drawing/2014/main" xmlns="" id="{93D6B271-D0F0-7CDA-BE9D-BD03B6C47BAB}"/>
              </a:ext>
            </a:extLst>
          </p:cNvPr>
          <p:cNvSpPr>
            <a:spLocks noGrp="1"/>
          </p:cNvSpPr>
          <p:nvPr>
            <p:ph type="body" sz="quarter" idx="32"/>
          </p:nvPr>
        </p:nvSpPr>
        <p:spPr>
          <a:xfrm>
            <a:off x="9643909" y="5760720"/>
            <a:ext cx="1691640" cy="466344"/>
          </a:xfrm>
          <a:solidFill>
            <a:schemeClr val="accent2"/>
          </a:solidFill>
        </p:spPr>
        <p:txBody>
          <a:bodyPr lIns="0" rIns="0" anchor="t"/>
          <a:lstStyle>
            <a:lvl1pPr marL="0" indent="0" algn="ctr">
              <a:lnSpc>
                <a:spcPct val="100000"/>
              </a:lnSpc>
              <a:spcBef>
                <a:spcPts val="0"/>
              </a:spcBef>
              <a:buNone/>
              <a:defRPr sz="12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xmlns=""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xmlns=""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xmlns=""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7" name="Straight Connector 6">
            <a:extLst>
              <a:ext uri="{FF2B5EF4-FFF2-40B4-BE49-F238E27FC236}">
                <a16:creationId xmlns:a16="http://schemas.microsoft.com/office/drawing/2014/main" xmlns="" id="{BB211C01-E0D3-34B5-C635-7ED6C7C89E9C}"/>
              </a:ext>
            </a:extLst>
          </p:cNvPr>
          <p:cNvCxnSpPr>
            <a:cxnSpLocks/>
          </p:cNvCxnSpPr>
          <p:nvPr userDrawn="1"/>
        </p:nvCxnSpPr>
        <p:spPr>
          <a:xfrm>
            <a:off x="0" y="3300220"/>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4D4CCE68-630E-A4CE-AF43-3FB81EADDF21}"/>
              </a:ext>
            </a:extLst>
          </p:cNvPr>
          <p:cNvCxnSpPr>
            <a:cxnSpLocks/>
          </p:cNvCxnSpPr>
          <p:nvPr userDrawn="1"/>
        </p:nvCxnSpPr>
        <p:spPr>
          <a:xfrm>
            <a:off x="398366" y="1042465"/>
            <a:ext cx="11395267"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794CF9AA-8029-6D34-457C-9FC583E8DFD4}"/>
              </a:ext>
            </a:extLst>
          </p:cNvPr>
          <p:cNvCxnSpPr>
            <a:cxnSpLocks/>
          </p:cNvCxnSpPr>
          <p:nvPr userDrawn="1"/>
        </p:nvCxnSpPr>
        <p:spPr>
          <a:xfrm flipV="1">
            <a:off x="11793633"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67E393C7-F0CA-6CFE-7A57-82D059DF9D96}"/>
              </a:ext>
            </a:extLst>
          </p:cNvPr>
          <p:cNvCxnSpPr>
            <a:cxnSpLocks/>
          </p:cNvCxnSpPr>
          <p:nvPr userDrawn="1"/>
        </p:nvCxnSpPr>
        <p:spPr>
          <a:xfrm>
            <a:off x="0" y="5915157"/>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782972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slid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941832" y="1005840"/>
            <a:ext cx="7187184" cy="4251960"/>
          </a:xfrm>
        </p:spPr>
        <p:txBody>
          <a:bodyPr anchor="b"/>
          <a:lstStyle>
            <a:lvl1pPr>
              <a:lnSpc>
                <a:spcPct val="100000"/>
              </a:lnSpc>
              <a:defRPr sz="5400"/>
            </a:lvl1pPr>
          </a:lstStyle>
          <a:p>
            <a:r>
              <a:rPr lang="en-US"/>
              <a:t>Click to edit Master title style</a:t>
            </a:r>
          </a:p>
        </p:txBody>
      </p:sp>
      <p:sp>
        <p:nvSpPr>
          <p:cNvPr id="19" name="Subtitle 2">
            <a:extLst>
              <a:ext uri="{FF2B5EF4-FFF2-40B4-BE49-F238E27FC236}">
                <a16:creationId xmlns:a16="http://schemas.microsoft.com/office/drawing/2014/main" xmlns="" id="{BE3754CA-7CD5-66C6-9A94-42B6D2AEC1C0}"/>
              </a:ext>
            </a:extLst>
          </p:cNvPr>
          <p:cNvSpPr>
            <a:spLocks noGrp="1"/>
          </p:cNvSpPr>
          <p:nvPr>
            <p:ph type="subTitle" idx="1"/>
          </p:nvPr>
        </p:nvSpPr>
        <p:spPr>
          <a:xfrm>
            <a:off x="941832" y="5312664"/>
            <a:ext cx="2889504" cy="365760"/>
          </a:xfrm>
          <a:solidFill>
            <a:schemeClr val="accent3"/>
          </a:solidFill>
        </p:spPr>
        <p:txBody>
          <a:bodyPr>
            <a:noAutofit/>
          </a:bodyPr>
          <a:lstStyle>
            <a:lvl1pPr marL="0" indent="0" algn="l">
              <a:buNone/>
              <a:defRPr sz="1800">
                <a:solidFill>
                  <a:schemeClr val="tx1"/>
                </a:solidFill>
                <a:latin typeface="Gill Sans Nova Light" panose="020B03020201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3" name="Picture Placeholder 22">
            <a:extLst>
              <a:ext uri="{FF2B5EF4-FFF2-40B4-BE49-F238E27FC236}">
                <a16:creationId xmlns:a16="http://schemas.microsoft.com/office/drawing/2014/main" xmlns="" id="{47150B01-E47B-1FE6-D289-46641618F640}"/>
              </a:ext>
            </a:extLst>
          </p:cNvPr>
          <p:cNvSpPr>
            <a:spLocks noGrp="1"/>
          </p:cNvSpPr>
          <p:nvPr>
            <p:ph type="pic" sz="quarter" idx="13"/>
          </p:nvPr>
        </p:nvSpPr>
        <p:spPr>
          <a:xfrm>
            <a:off x="8937714" y="1028362"/>
            <a:ext cx="2451100" cy="4800597"/>
          </a:xfrm>
          <a:ln w="15875">
            <a:solidFill>
              <a:schemeClr val="tx1"/>
            </a:solidFill>
          </a:ln>
        </p:spPr>
        <p:txBody>
          <a:bodyPr anchor="ctr"/>
          <a:lstStyle>
            <a:lvl1pPr marL="0" indent="0" algn="ctr">
              <a:buNone/>
              <a:defRPr sz="1800"/>
            </a:lvl1pPr>
          </a:lstStyle>
          <a:p>
            <a:endParaRPr lang="en-US" dirty="0"/>
          </a:p>
        </p:txBody>
      </p:sp>
      <p:sp>
        <p:nvSpPr>
          <p:cNvPr id="6" name="Slide Number Placeholder 5">
            <a:extLst>
              <a:ext uri="{FF2B5EF4-FFF2-40B4-BE49-F238E27FC236}">
                <a16:creationId xmlns:a16="http://schemas.microsoft.com/office/drawing/2014/main" xmlns=""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tx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xmlns=""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tx1"/>
                </a:solidFill>
              </a:defRPr>
            </a:lvl1pPr>
          </a:lstStyle>
          <a:p>
            <a:r>
              <a:rPr lang="en-US" dirty="0"/>
              <a:t>presentation title</a:t>
            </a:r>
          </a:p>
        </p:txBody>
      </p:sp>
      <p:sp>
        <p:nvSpPr>
          <p:cNvPr id="4" name="Date Placeholder 3">
            <a:extLst>
              <a:ext uri="{FF2B5EF4-FFF2-40B4-BE49-F238E27FC236}">
                <a16:creationId xmlns:a16="http://schemas.microsoft.com/office/drawing/2014/main" xmlns="" id="{5A514D0E-ED92-E1A4-0E78-546375A0A63E}"/>
              </a:ext>
            </a:extLst>
          </p:cNvPr>
          <p:cNvSpPr>
            <a:spLocks noGrp="1"/>
          </p:cNvSpPr>
          <p:nvPr>
            <p:ph type="dt" sz="half" idx="10"/>
          </p:nvPr>
        </p:nvSpPr>
        <p:spPr/>
        <p:txBody>
          <a:bodyPr/>
          <a:lstStyle>
            <a:lvl1pPr>
              <a:defRPr>
                <a:solidFill>
                  <a:schemeClr val="tx1"/>
                </a:solidFill>
              </a:defRPr>
            </a:lvl1pPr>
          </a:lstStyle>
          <a:p>
            <a:r>
              <a:rPr lang="en-US"/>
              <a:t>20XX</a:t>
            </a:r>
            <a:endParaRPr lang="en-US" dirty="0"/>
          </a:p>
        </p:txBody>
      </p:sp>
      <p:cxnSp>
        <p:nvCxnSpPr>
          <p:cNvPr id="8" name="Straight Connector 7">
            <a:extLst>
              <a:ext uri="{FF2B5EF4-FFF2-40B4-BE49-F238E27FC236}">
                <a16:creationId xmlns:a16="http://schemas.microsoft.com/office/drawing/2014/main" xmlns="" id="{52C5A325-67B4-EB21-61D9-11A62C1149D0}"/>
              </a:ext>
            </a:extLst>
          </p:cNvPr>
          <p:cNvCxnSpPr>
            <a:cxnSpLocks/>
          </p:cNvCxnSpPr>
          <p:nvPr userDrawn="1"/>
        </p:nvCxnSpPr>
        <p:spPr>
          <a:xfrm>
            <a:off x="0" y="395159"/>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7966DF71-8DDC-0AE8-6067-6C8BDF66AEE6}"/>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8D53E1C8-4CA4-75B1-C371-4A379986E7A8}"/>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774A3361-4A2D-2ED2-946A-46EA9B3FCC96}"/>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99A1A3AD-F519-2787-F127-4698F8E5CA39}"/>
              </a:ext>
            </a:extLst>
          </p:cNvPr>
          <p:cNvCxnSpPr>
            <a:cxnSpLocks/>
          </p:cNvCxnSpPr>
          <p:nvPr userDrawn="1"/>
        </p:nvCxnSpPr>
        <p:spPr>
          <a:xfrm>
            <a:off x="0" y="5516519"/>
            <a:ext cx="914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765322AF-E7A0-773B-0886-72337FA4AC8E}"/>
              </a:ext>
            </a:extLst>
          </p:cNvPr>
          <p:cNvCxnSpPr>
            <a:cxnSpLocks/>
            <a:stCxn id="19" idx="3"/>
          </p:cNvCxnSpPr>
          <p:nvPr userDrawn="1"/>
        </p:nvCxnSpPr>
        <p:spPr>
          <a:xfrm>
            <a:off x="3831336" y="5495544"/>
            <a:ext cx="8360664"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53144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ultiple content">
    <p:bg>
      <p:bgPr>
        <a:solidFill>
          <a:schemeClr val="accent1"/>
        </a:solidFill>
        <a:effectLst/>
      </p:bgPr>
    </p:bg>
    <p:spTree>
      <p:nvGrpSpPr>
        <p:cNvPr id="1" name=""/>
        <p:cNvGrpSpPr/>
        <p:nvPr/>
      </p:nvGrpSpPr>
      <p:grpSpPr>
        <a:xfrm>
          <a:off x="0" y="0"/>
          <a:ext cx="0" cy="0"/>
          <a:chOff x="0" y="0"/>
          <a:chExt cx="0" cy="0"/>
        </a:xfrm>
      </p:grpSpPr>
      <p:sp>
        <p:nvSpPr>
          <p:cNvPr id="40" name="Picture Placeholder 39">
            <a:extLst>
              <a:ext uri="{FF2B5EF4-FFF2-40B4-BE49-F238E27FC236}">
                <a16:creationId xmlns:a16="http://schemas.microsoft.com/office/drawing/2014/main" xmlns="" id="{5CCC7076-FFA4-750E-431A-0BE2B1B6F2EB}"/>
              </a:ext>
            </a:extLst>
          </p:cNvPr>
          <p:cNvSpPr>
            <a:spLocks noGrp="1"/>
          </p:cNvSpPr>
          <p:nvPr>
            <p:ph type="pic" sz="quarter" idx="20"/>
          </p:nvPr>
        </p:nvSpPr>
        <p:spPr>
          <a:xfrm>
            <a:off x="547796" y="1652080"/>
            <a:ext cx="4406901" cy="3124681"/>
          </a:xfrm>
          <a:ln w="15875">
            <a:solidFill>
              <a:schemeClr val="tx1"/>
            </a:solidFill>
          </a:ln>
        </p:spPr>
        <p:txBody>
          <a:bodyPr anchor="ctr"/>
          <a:lstStyle>
            <a:lvl1pPr marL="0" indent="0" algn="ctr">
              <a:buNone/>
              <a:defRPr sz="1800"/>
            </a:lvl1pPr>
          </a:lstStyle>
          <a:p>
            <a:endParaRPr lang="en-US" dirty="0"/>
          </a:p>
        </p:txBody>
      </p:sp>
      <p:cxnSp>
        <p:nvCxnSpPr>
          <p:cNvPr id="9" name="Straight Connector 8">
            <a:extLst>
              <a:ext uri="{FF2B5EF4-FFF2-40B4-BE49-F238E27FC236}">
                <a16:creationId xmlns:a16="http://schemas.microsoft.com/office/drawing/2014/main" xmlns="" id="{EBF410FA-6919-A95F-E465-F3650BC704A5}"/>
              </a:ext>
            </a:extLst>
          </p:cNvPr>
          <p:cNvCxnSpPr>
            <a:cxnSpLocks/>
          </p:cNvCxnSpPr>
          <p:nvPr userDrawn="1"/>
        </p:nvCxnSpPr>
        <p:spPr>
          <a:xfrm>
            <a:off x="0" y="1037308"/>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056D016C-FD2C-0B4B-A727-8A7CAF4A9846}"/>
              </a:ext>
            </a:extLst>
          </p:cNvPr>
          <p:cNvCxnSpPr>
            <a:cxnSpLocks/>
          </p:cNvCxnSpPr>
          <p:nvPr userDrawn="1"/>
        </p:nvCxnSpPr>
        <p:spPr>
          <a:xfrm flipV="1">
            <a:off x="5476731" y="1037308"/>
            <a:ext cx="0" cy="540217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7A79FE8F-AD7E-5CA6-4AC2-165DA0C9BEF5}"/>
              </a:ext>
            </a:extLst>
          </p:cNvPr>
          <p:cNvCxnSpPr>
            <a:cxnSpLocks/>
          </p:cNvCxnSpPr>
          <p:nvPr userDrawn="1"/>
        </p:nvCxnSpPr>
        <p:spPr>
          <a:xfrm flipV="1">
            <a:off x="8792556" y="1027906"/>
            <a:ext cx="0" cy="5411579"/>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31AA6A48-79F7-A000-AA19-3EB390EBAFAF}"/>
              </a:ext>
            </a:extLst>
          </p:cNvPr>
          <p:cNvCxnSpPr>
            <a:cxnSpLocks/>
          </p:cNvCxnSpPr>
          <p:nvPr userDrawn="1"/>
        </p:nvCxnSpPr>
        <p:spPr>
          <a:xfrm>
            <a:off x="5476731" y="3833413"/>
            <a:ext cx="671526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1D2FB9E0-941D-A849-6C69-C8A3BDD784D2}"/>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95A0BD26-4C3C-C934-E3C5-C4ABD369E612}"/>
              </a:ext>
            </a:extLst>
          </p:cNvPr>
          <p:cNvSpPr>
            <a:spLocks noGrp="1"/>
          </p:cNvSpPr>
          <p:nvPr>
            <p:ph type="title"/>
          </p:nvPr>
        </p:nvSpPr>
        <p:spPr>
          <a:xfrm>
            <a:off x="467868" y="54864"/>
            <a:ext cx="11256264" cy="969264"/>
          </a:xfrm>
        </p:spPr>
        <p:txBody>
          <a:bodyPr/>
          <a:lstStyle>
            <a:lvl1pPr algn="ctr">
              <a:defRPr/>
            </a:lvl1pPr>
          </a:lstStyle>
          <a:p>
            <a:r>
              <a:rPr lang="en-US" dirty="0"/>
              <a:t>Click to edit Master title style</a:t>
            </a:r>
          </a:p>
        </p:txBody>
      </p:sp>
      <p:sp>
        <p:nvSpPr>
          <p:cNvPr id="3" name="Content Placeholder 2">
            <a:extLst>
              <a:ext uri="{FF2B5EF4-FFF2-40B4-BE49-F238E27FC236}">
                <a16:creationId xmlns:a16="http://schemas.microsoft.com/office/drawing/2014/main" xmlns="" id="{D53F374C-57DC-E207-D494-6986428A2D60}"/>
              </a:ext>
            </a:extLst>
          </p:cNvPr>
          <p:cNvSpPr>
            <a:spLocks noGrp="1"/>
          </p:cNvSpPr>
          <p:nvPr>
            <p:ph idx="1"/>
          </p:nvPr>
        </p:nvSpPr>
        <p:spPr>
          <a:xfrm>
            <a:off x="9023483" y="1802860"/>
            <a:ext cx="2843784" cy="1827340"/>
          </a:xfrm>
        </p:spPr>
        <p:txBody>
          <a:bodyPr/>
          <a:lstStyle>
            <a:lvl1pPr marL="0" indent="0">
              <a:lnSpc>
                <a:spcPct val="100000"/>
              </a:lnSpc>
              <a:spcBef>
                <a:spcPts val="0"/>
              </a:spcBef>
              <a:buNone/>
              <a:defRPr sz="1800"/>
            </a:lvl1pPr>
          </a:lstStyle>
          <a:p>
            <a:pPr lvl="0"/>
            <a:r>
              <a:rPr lang="en-US" dirty="0"/>
              <a:t>Click to edit Master text styles</a:t>
            </a:r>
          </a:p>
        </p:txBody>
      </p:sp>
      <p:sp>
        <p:nvSpPr>
          <p:cNvPr id="4" name="Date Placeholder 3">
            <a:extLst>
              <a:ext uri="{FF2B5EF4-FFF2-40B4-BE49-F238E27FC236}">
                <a16:creationId xmlns:a16="http://schemas.microsoft.com/office/drawing/2014/main" xmlns="" id="{5A514D0E-ED92-E1A4-0E78-546375A0A63E}"/>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xmlns="" id="{726C5317-E14C-8E61-2C1E-0430778E8A0C}"/>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xmlns="" id="{2101ABA6-5EA3-1AE9-0825-523073F786ED}"/>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pPr/>
              <a:t>‹#›</a:t>
            </a:fld>
            <a:endParaRPr lang="en-US" dirty="0"/>
          </a:p>
        </p:txBody>
      </p:sp>
      <p:sp>
        <p:nvSpPr>
          <p:cNvPr id="29" name="Content Placeholder 2">
            <a:extLst>
              <a:ext uri="{FF2B5EF4-FFF2-40B4-BE49-F238E27FC236}">
                <a16:creationId xmlns:a16="http://schemas.microsoft.com/office/drawing/2014/main" xmlns="" id="{F9E7CC0C-0A82-6C16-C499-CE38E6A5E1A6}"/>
              </a:ext>
            </a:extLst>
          </p:cNvPr>
          <p:cNvSpPr>
            <a:spLocks noGrp="1"/>
          </p:cNvSpPr>
          <p:nvPr>
            <p:ph idx="13"/>
          </p:nvPr>
        </p:nvSpPr>
        <p:spPr>
          <a:xfrm>
            <a:off x="5634474" y="1802860"/>
            <a:ext cx="2843784" cy="1827340"/>
          </a:xfrm>
        </p:spPr>
        <p:txBody>
          <a:bodyPr/>
          <a:lstStyle>
            <a:lvl1pPr marL="0" indent="0">
              <a:lnSpc>
                <a:spcPct val="100000"/>
              </a:lnSpc>
              <a:spcBef>
                <a:spcPts val="0"/>
              </a:spcBef>
              <a:buNone/>
              <a:defRPr sz="1800"/>
            </a:lvl1pPr>
          </a:lstStyle>
          <a:p>
            <a:pPr lvl="0"/>
            <a:r>
              <a:rPr lang="en-US" dirty="0"/>
              <a:t>Click to edit Master text styles</a:t>
            </a:r>
          </a:p>
        </p:txBody>
      </p:sp>
      <p:sp>
        <p:nvSpPr>
          <p:cNvPr id="31" name="Text Placeholder 30">
            <a:extLst>
              <a:ext uri="{FF2B5EF4-FFF2-40B4-BE49-F238E27FC236}">
                <a16:creationId xmlns:a16="http://schemas.microsoft.com/office/drawing/2014/main" xmlns="" id="{57CEC54D-1FD6-3F78-8B9D-D145F9B1C3F3}"/>
              </a:ext>
            </a:extLst>
          </p:cNvPr>
          <p:cNvSpPr>
            <a:spLocks noGrp="1"/>
          </p:cNvSpPr>
          <p:nvPr>
            <p:ph type="body" sz="quarter" idx="14"/>
          </p:nvPr>
        </p:nvSpPr>
        <p:spPr>
          <a:xfrm>
            <a:off x="5634474" y="1279472"/>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32" name="Text Placeholder 30">
            <a:extLst>
              <a:ext uri="{FF2B5EF4-FFF2-40B4-BE49-F238E27FC236}">
                <a16:creationId xmlns:a16="http://schemas.microsoft.com/office/drawing/2014/main" xmlns="" id="{A61EC6ED-86B0-89B9-F4F3-A17A7F150D11}"/>
              </a:ext>
            </a:extLst>
          </p:cNvPr>
          <p:cNvSpPr>
            <a:spLocks noGrp="1"/>
          </p:cNvSpPr>
          <p:nvPr>
            <p:ph type="body" sz="quarter" idx="15"/>
          </p:nvPr>
        </p:nvSpPr>
        <p:spPr>
          <a:xfrm>
            <a:off x="9023483" y="1278001"/>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33" name="Content Placeholder 2">
            <a:extLst>
              <a:ext uri="{FF2B5EF4-FFF2-40B4-BE49-F238E27FC236}">
                <a16:creationId xmlns:a16="http://schemas.microsoft.com/office/drawing/2014/main" xmlns="" id="{3D51AA82-3529-805D-5461-E1C5DC523EBF}"/>
              </a:ext>
            </a:extLst>
          </p:cNvPr>
          <p:cNvSpPr>
            <a:spLocks noGrp="1"/>
          </p:cNvSpPr>
          <p:nvPr>
            <p:ph idx="16"/>
          </p:nvPr>
        </p:nvSpPr>
        <p:spPr>
          <a:xfrm>
            <a:off x="9023483" y="4599432"/>
            <a:ext cx="2843784" cy="1645950"/>
          </a:xfrm>
        </p:spPr>
        <p:txBody>
          <a:bodyPr/>
          <a:lstStyle>
            <a:lvl1pPr marL="0" indent="0">
              <a:lnSpc>
                <a:spcPct val="100000"/>
              </a:lnSpc>
              <a:spcBef>
                <a:spcPts val="0"/>
              </a:spcBef>
              <a:buNone/>
              <a:defRPr sz="1800"/>
            </a:lvl1pPr>
          </a:lstStyle>
          <a:p>
            <a:pPr lvl="0"/>
            <a:r>
              <a:rPr lang="en-US" dirty="0"/>
              <a:t>Click to edit Master text styles</a:t>
            </a:r>
          </a:p>
        </p:txBody>
      </p:sp>
      <p:sp>
        <p:nvSpPr>
          <p:cNvPr id="34" name="Content Placeholder 2">
            <a:extLst>
              <a:ext uri="{FF2B5EF4-FFF2-40B4-BE49-F238E27FC236}">
                <a16:creationId xmlns:a16="http://schemas.microsoft.com/office/drawing/2014/main" xmlns="" id="{52A58E13-B509-86DD-D9FA-FE6B76B706CE}"/>
              </a:ext>
            </a:extLst>
          </p:cNvPr>
          <p:cNvSpPr>
            <a:spLocks noGrp="1"/>
          </p:cNvSpPr>
          <p:nvPr>
            <p:ph idx="17"/>
          </p:nvPr>
        </p:nvSpPr>
        <p:spPr>
          <a:xfrm>
            <a:off x="5634474" y="4599432"/>
            <a:ext cx="2843784" cy="1645950"/>
          </a:xfrm>
        </p:spPr>
        <p:txBody>
          <a:bodyPr/>
          <a:lstStyle>
            <a:lvl1pPr marL="0" indent="0">
              <a:lnSpc>
                <a:spcPct val="100000"/>
              </a:lnSpc>
              <a:spcBef>
                <a:spcPts val="0"/>
              </a:spcBef>
              <a:buNone/>
              <a:defRPr sz="1800"/>
            </a:lvl1pPr>
          </a:lstStyle>
          <a:p>
            <a:pPr lvl="0"/>
            <a:r>
              <a:rPr lang="en-US" dirty="0"/>
              <a:t>Click to edit Master text styles</a:t>
            </a:r>
          </a:p>
        </p:txBody>
      </p:sp>
      <p:sp>
        <p:nvSpPr>
          <p:cNvPr id="35" name="Text Placeholder 30">
            <a:extLst>
              <a:ext uri="{FF2B5EF4-FFF2-40B4-BE49-F238E27FC236}">
                <a16:creationId xmlns:a16="http://schemas.microsoft.com/office/drawing/2014/main" xmlns="" id="{D3275BA4-1A29-81A8-890F-A2019D6AD1A2}"/>
              </a:ext>
            </a:extLst>
          </p:cNvPr>
          <p:cNvSpPr>
            <a:spLocks noGrp="1"/>
          </p:cNvSpPr>
          <p:nvPr>
            <p:ph type="body" sz="quarter" idx="18"/>
          </p:nvPr>
        </p:nvSpPr>
        <p:spPr>
          <a:xfrm>
            <a:off x="5634474" y="4078224"/>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36" name="Text Placeholder 30">
            <a:extLst>
              <a:ext uri="{FF2B5EF4-FFF2-40B4-BE49-F238E27FC236}">
                <a16:creationId xmlns:a16="http://schemas.microsoft.com/office/drawing/2014/main" xmlns="" id="{97742C31-A952-F092-74D6-5D432DBE4955}"/>
              </a:ext>
            </a:extLst>
          </p:cNvPr>
          <p:cNvSpPr>
            <a:spLocks noGrp="1"/>
          </p:cNvSpPr>
          <p:nvPr>
            <p:ph type="body" sz="quarter" idx="19"/>
          </p:nvPr>
        </p:nvSpPr>
        <p:spPr>
          <a:xfrm>
            <a:off x="9023483" y="4078224"/>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41" name="Content Placeholder 2">
            <a:extLst>
              <a:ext uri="{FF2B5EF4-FFF2-40B4-BE49-F238E27FC236}">
                <a16:creationId xmlns:a16="http://schemas.microsoft.com/office/drawing/2014/main" xmlns="" id="{1AF03A42-3FAC-6EF4-3C19-01EADE20F3D9}"/>
              </a:ext>
            </a:extLst>
          </p:cNvPr>
          <p:cNvSpPr>
            <a:spLocks noGrp="1"/>
          </p:cNvSpPr>
          <p:nvPr>
            <p:ph idx="21"/>
          </p:nvPr>
        </p:nvSpPr>
        <p:spPr>
          <a:xfrm>
            <a:off x="1207008" y="5788152"/>
            <a:ext cx="3858768" cy="532461"/>
          </a:xfrm>
        </p:spPr>
        <p:txBody>
          <a:bodyPr/>
          <a:lstStyle>
            <a:lvl1pPr marL="0" indent="0">
              <a:lnSpc>
                <a:spcPct val="100000"/>
              </a:lnSpc>
              <a:spcBef>
                <a:spcPts val="0"/>
              </a:spcBef>
              <a:buNone/>
              <a:defRPr sz="1800"/>
            </a:lvl1pPr>
          </a:lstStyle>
          <a:p>
            <a:pPr lvl="0"/>
            <a:r>
              <a:rPr lang="en-US" dirty="0"/>
              <a:t>Click to edit Master text styles</a:t>
            </a:r>
          </a:p>
        </p:txBody>
      </p:sp>
      <p:sp>
        <p:nvSpPr>
          <p:cNvPr id="42" name="Text Placeholder 30">
            <a:extLst>
              <a:ext uri="{FF2B5EF4-FFF2-40B4-BE49-F238E27FC236}">
                <a16:creationId xmlns:a16="http://schemas.microsoft.com/office/drawing/2014/main" xmlns="" id="{D4A2DF13-0ACD-F5E4-200D-EF0469F75D0D}"/>
              </a:ext>
            </a:extLst>
          </p:cNvPr>
          <p:cNvSpPr>
            <a:spLocks noGrp="1"/>
          </p:cNvSpPr>
          <p:nvPr>
            <p:ph type="body" sz="quarter" idx="22"/>
          </p:nvPr>
        </p:nvSpPr>
        <p:spPr>
          <a:xfrm>
            <a:off x="1207008" y="5266944"/>
            <a:ext cx="3858768"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44" name="Text Placeholder 43">
            <a:extLst>
              <a:ext uri="{FF2B5EF4-FFF2-40B4-BE49-F238E27FC236}">
                <a16:creationId xmlns:a16="http://schemas.microsoft.com/office/drawing/2014/main" xmlns="" id="{7B805FCC-6D7A-F1CC-3B04-A84A068DBB1F}"/>
              </a:ext>
            </a:extLst>
          </p:cNvPr>
          <p:cNvSpPr>
            <a:spLocks noGrp="1"/>
          </p:cNvSpPr>
          <p:nvPr>
            <p:ph type="body" sz="quarter" idx="23" hasCustomPrompt="1"/>
          </p:nvPr>
        </p:nvSpPr>
        <p:spPr>
          <a:xfrm>
            <a:off x="11695176" y="3310128"/>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5" name="Text Placeholder 43">
            <a:extLst>
              <a:ext uri="{FF2B5EF4-FFF2-40B4-BE49-F238E27FC236}">
                <a16:creationId xmlns:a16="http://schemas.microsoft.com/office/drawing/2014/main" xmlns="" id="{FEE3F2FF-41FC-A05B-F6EB-A97A7D1B0644}"/>
              </a:ext>
            </a:extLst>
          </p:cNvPr>
          <p:cNvSpPr>
            <a:spLocks noGrp="1"/>
          </p:cNvSpPr>
          <p:nvPr>
            <p:ph type="body" sz="quarter" idx="24" hasCustomPrompt="1"/>
          </p:nvPr>
        </p:nvSpPr>
        <p:spPr>
          <a:xfrm>
            <a:off x="11695176" y="5897880"/>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6" name="Text Placeholder 43">
            <a:extLst>
              <a:ext uri="{FF2B5EF4-FFF2-40B4-BE49-F238E27FC236}">
                <a16:creationId xmlns:a16="http://schemas.microsoft.com/office/drawing/2014/main" xmlns="" id="{271E6249-39AB-A674-474B-129F0FC28F0A}"/>
              </a:ext>
            </a:extLst>
          </p:cNvPr>
          <p:cNvSpPr>
            <a:spLocks noGrp="1"/>
          </p:cNvSpPr>
          <p:nvPr>
            <p:ph type="body" sz="quarter" idx="25" hasCustomPrompt="1"/>
          </p:nvPr>
        </p:nvSpPr>
        <p:spPr>
          <a:xfrm>
            <a:off x="8293608" y="3310128"/>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7" name="Text Placeholder 43">
            <a:extLst>
              <a:ext uri="{FF2B5EF4-FFF2-40B4-BE49-F238E27FC236}">
                <a16:creationId xmlns:a16="http://schemas.microsoft.com/office/drawing/2014/main" xmlns="" id="{1743218C-8B3C-DC33-5CD2-D82FA77A522E}"/>
              </a:ext>
            </a:extLst>
          </p:cNvPr>
          <p:cNvSpPr>
            <a:spLocks noGrp="1"/>
          </p:cNvSpPr>
          <p:nvPr>
            <p:ph type="body" sz="quarter" idx="26" hasCustomPrompt="1"/>
          </p:nvPr>
        </p:nvSpPr>
        <p:spPr>
          <a:xfrm>
            <a:off x="8293608" y="5897880"/>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8" name="Text Placeholder 43">
            <a:extLst>
              <a:ext uri="{FF2B5EF4-FFF2-40B4-BE49-F238E27FC236}">
                <a16:creationId xmlns:a16="http://schemas.microsoft.com/office/drawing/2014/main" xmlns="" id="{6018CAD3-E7B7-16B7-5631-0C3F7C38C530}"/>
              </a:ext>
            </a:extLst>
          </p:cNvPr>
          <p:cNvSpPr>
            <a:spLocks noGrp="1"/>
          </p:cNvSpPr>
          <p:nvPr>
            <p:ph type="body" sz="quarter" idx="27" hasCustomPrompt="1"/>
          </p:nvPr>
        </p:nvSpPr>
        <p:spPr>
          <a:xfrm>
            <a:off x="548640" y="5330952"/>
            <a:ext cx="512064" cy="512064"/>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Tree>
    <p:extLst>
      <p:ext uri="{BB962C8B-B14F-4D97-AF65-F5344CB8AC3E}">
        <p14:creationId xmlns:p14="http://schemas.microsoft.com/office/powerpoint/2010/main" xmlns="" val="6540595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xmlns="" id="{9D15AA5F-2C28-9886-0D00-5D18198ECEB4}"/>
              </a:ext>
            </a:extLst>
          </p:cNvPr>
          <p:cNvSpPr>
            <a:spLocks noGrp="1"/>
          </p:cNvSpPr>
          <p:nvPr>
            <p:ph type="dt" sz="half" idx="2"/>
          </p:nvPr>
        </p:nvSpPr>
        <p:spPr>
          <a:xfrm>
            <a:off x="10622471" y="6517634"/>
            <a:ext cx="950260" cy="274320"/>
          </a:xfrm>
          <a:prstGeom prst="rect">
            <a:avLst/>
          </a:prstGeom>
        </p:spPr>
        <p:txBody>
          <a:bodyPr vert="horz" lIns="91440" tIns="45720" rIns="91440" bIns="45720" rtlCol="0" anchor="ctr">
            <a:noAutofit/>
          </a:bodyPr>
          <a:lstStyle>
            <a:lvl1pPr algn="l">
              <a:defRPr sz="1200" spc="300" baseline="0">
                <a:solidFill>
                  <a:schemeClr val="tx1"/>
                </a:solidFill>
                <a:latin typeface="Gill Sans Nova Light" panose="020B0302020104020203" pitchFamily="34" charset="0"/>
              </a:defRPr>
            </a:lvl1pPr>
          </a:lstStyle>
          <a:p>
            <a:r>
              <a:rPr lang="en-US"/>
              <a:t>20XX</a:t>
            </a:r>
            <a:endParaRPr lang="en-US" dirty="0"/>
          </a:p>
        </p:txBody>
      </p:sp>
      <p:sp>
        <p:nvSpPr>
          <p:cNvPr id="2" name="Title Placeholder 1">
            <a:extLst>
              <a:ext uri="{FF2B5EF4-FFF2-40B4-BE49-F238E27FC236}">
                <a16:creationId xmlns:a16="http://schemas.microsoft.com/office/drawing/2014/main" xmlns="" id="{03922ECB-9F56-BDF6-8792-01F55B2EA5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xmlns="" id="{1B62B5B1-8D0B-68C6-B628-3FF8E5DCD2D2}"/>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xmlns="" id="{ABEF9CC0-D93B-C416-BCCE-87441F99C058}"/>
              </a:ext>
            </a:extLst>
          </p:cNvPr>
          <p:cNvSpPr>
            <a:spLocks noGrp="1"/>
          </p:cNvSpPr>
          <p:nvPr>
            <p:ph type="sldNum" sz="quarter" idx="4"/>
          </p:nvPr>
        </p:nvSpPr>
        <p:spPr>
          <a:xfrm>
            <a:off x="616640" y="6517634"/>
            <a:ext cx="950258" cy="274320"/>
          </a:xfrm>
          <a:prstGeom prst="rect">
            <a:avLst/>
          </a:prstGeom>
        </p:spPr>
        <p:txBody>
          <a:bodyPr vert="horz" lIns="91440" tIns="45720" rIns="91440" bIns="45720" rtlCol="0" anchor="ctr">
            <a:noAutofit/>
          </a:bodyPr>
          <a:lstStyle>
            <a:lvl1pPr algn="l">
              <a:defRPr sz="1200" spc="300" baseline="0">
                <a:solidFill>
                  <a:schemeClr val="tx1"/>
                </a:solidFill>
                <a:latin typeface="Gill Sans Nova Light" panose="020B0302020104020203" pitchFamily="34" charset="0"/>
              </a:defRPr>
            </a:lvl1pPr>
          </a:lstStyle>
          <a:p>
            <a:fld id="{84D792B7-0397-C047-AE12-1A03F7E3DC83}" type="slidenum">
              <a:rPr lang="en-US" smtClean="0"/>
              <a:pPr/>
              <a:t>‹#›</a:t>
            </a:fld>
            <a:endParaRPr lang="en-US" dirty="0"/>
          </a:p>
        </p:txBody>
      </p:sp>
      <p:sp>
        <p:nvSpPr>
          <p:cNvPr id="13" name="Footer Placeholder 4">
            <a:extLst>
              <a:ext uri="{FF2B5EF4-FFF2-40B4-BE49-F238E27FC236}">
                <a16:creationId xmlns:a16="http://schemas.microsoft.com/office/drawing/2014/main" xmlns="" id="{54253F60-8B31-6272-41B3-5C95D6A908C3}"/>
              </a:ext>
            </a:extLst>
          </p:cNvPr>
          <p:cNvSpPr>
            <a:spLocks noGrp="1"/>
          </p:cNvSpPr>
          <p:nvPr>
            <p:ph type="ftr" sz="quarter" idx="3"/>
          </p:nvPr>
        </p:nvSpPr>
        <p:spPr>
          <a:xfrm>
            <a:off x="4808250" y="6517634"/>
            <a:ext cx="2572870" cy="274320"/>
          </a:xfrm>
          <a:prstGeom prst="rect">
            <a:avLst/>
          </a:prstGeom>
        </p:spPr>
        <p:txBody>
          <a:bodyPr vert="horz" lIns="91440" tIns="45720" rIns="91440" bIns="45720" rtlCol="0" anchor="ctr">
            <a:noAutofit/>
          </a:bodyPr>
          <a:lstStyle>
            <a:lvl1pPr algn="ctr">
              <a:defRPr sz="1200" spc="300" baseline="0">
                <a:solidFill>
                  <a:schemeClr val="tx1"/>
                </a:solidFill>
                <a:latin typeface="Gill Sans Nova Light" panose="020B0302020104020203" pitchFamily="34" charset="0"/>
              </a:defRPr>
            </a:lvl1pPr>
          </a:lstStyle>
          <a:p>
            <a:r>
              <a:rPr lang="en-US"/>
              <a:t>presentation title</a:t>
            </a:r>
            <a:endParaRPr lang="en-US" dirty="0"/>
          </a:p>
        </p:txBody>
      </p:sp>
    </p:spTree>
    <p:extLst>
      <p:ext uri="{BB962C8B-B14F-4D97-AF65-F5344CB8AC3E}">
        <p14:creationId xmlns:p14="http://schemas.microsoft.com/office/powerpoint/2010/main" xmlns="" val="1053202087"/>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51" r:id="rId3"/>
    <p:sldLayoutId id="2147483660" r:id="rId4"/>
    <p:sldLayoutId id="2147483670" r:id="rId5"/>
    <p:sldLayoutId id="2147483668" r:id="rId6"/>
    <p:sldLayoutId id="2147483669" r:id="rId7"/>
    <p:sldLayoutId id="2147483667" r:id="rId8"/>
    <p:sldLayoutId id="2147483666" r:id="rId9"/>
    <p:sldLayoutId id="2147483665" r:id="rId10"/>
    <p:sldLayoutId id="2147483653" r:id="rId11"/>
    <p:sldLayoutId id="2147483664" r:id="rId12"/>
    <p:sldLayoutId id="2147483671" r:id="rId13"/>
    <p:sldLayoutId id="2147483663" r:id="rId14"/>
    <p:sldLayoutId id="2147483662" r:id="rId15"/>
    <p:sldLayoutId id="2147483654" r:id="rId16"/>
    <p:sldLayoutId id="2147483655" r:id="rId17"/>
    <p:sldLayoutId id="2147483672" r:id="rId18"/>
    <p:sldLayoutId id="2147483673" r:id="rId19"/>
  </p:sldLayoutIdLst>
  <p:hf hdr="0"/>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83464" indent="-283464" algn="l" defTabSz="914400" rtl="0" eaLnBrk="1" latinLnBrk="0" hangingPunct="1">
        <a:lnSpc>
          <a:spcPct val="90000"/>
        </a:lnSpc>
        <a:spcBef>
          <a:spcPts val="1000"/>
        </a:spcBef>
        <a:buFont typeface="Wingdings" panose="05000000000000000000" pitchFamily="2" charset="2"/>
        <a:buChar char="§"/>
        <a:defRPr sz="2800" kern="1200">
          <a:solidFill>
            <a:schemeClr val="tx1"/>
          </a:solidFill>
          <a:latin typeface="+mn-lt"/>
          <a:ea typeface="+mn-ea"/>
          <a:cs typeface="+mn-cs"/>
        </a:defRPr>
      </a:lvl1pPr>
      <a:lvl2pPr marL="566928" indent="-283464"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2pPr>
      <a:lvl3pPr marL="850392" indent="-283464"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133856" indent="-283464"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mn-lt"/>
          <a:ea typeface="+mn-ea"/>
          <a:cs typeface="+mn-cs"/>
        </a:defRPr>
      </a:lvl4pPr>
      <a:lvl5pPr marL="1417320" indent="-283464"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47B1341B-74CE-99E1-8A79-DB717AB6EAEF}"/>
              </a:ext>
            </a:extLst>
          </p:cNvPr>
          <p:cNvSpPr>
            <a:spLocks noGrp="1"/>
          </p:cNvSpPr>
          <p:nvPr>
            <p:ph type="ctrTitle"/>
          </p:nvPr>
        </p:nvSpPr>
        <p:spPr/>
        <p:txBody>
          <a:bodyPr/>
          <a:lstStyle/>
          <a:p>
            <a:r>
              <a:rPr lang="en-US" dirty="0" smtClean="0"/>
              <a:t>BIRD species identification</a:t>
            </a:r>
            <a:endParaRPr lang="en-US" dirty="0"/>
          </a:p>
        </p:txBody>
      </p:sp>
      <p:sp>
        <p:nvSpPr>
          <p:cNvPr id="4" name="Subtitle 3">
            <a:extLst>
              <a:ext uri="{FF2B5EF4-FFF2-40B4-BE49-F238E27FC236}">
                <a16:creationId xmlns:a16="http://schemas.microsoft.com/office/drawing/2014/main" xmlns="" id="{D1867331-230D-9C0A-257F-D767A3E56A5E}"/>
              </a:ext>
            </a:extLst>
          </p:cNvPr>
          <p:cNvSpPr>
            <a:spLocks noGrp="1"/>
          </p:cNvSpPr>
          <p:nvPr>
            <p:ph type="subTitle" idx="1"/>
          </p:nvPr>
        </p:nvSpPr>
        <p:spPr/>
        <p:txBody>
          <a:bodyPr/>
          <a:lstStyle/>
          <a:p>
            <a:r>
              <a:rPr lang="en-US" dirty="0" smtClean="0">
                <a:latin typeface="Bahnschrift Light" pitchFamily="34" charset="0"/>
              </a:rPr>
              <a:t>Nitasha</a:t>
            </a:r>
            <a:r>
              <a:rPr lang="en-US" dirty="0" smtClean="0"/>
              <a:t> </a:t>
            </a:r>
            <a:endParaRPr lang="en-US" dirty="0"/>
          </a:p>
          <a:p>
            <a:endParaRPr lang="en-US" dirty="0"/>
          </a:p>
        </p:txBody>
      </p:sp>
      <p:pic>
        <p:nvPicPr>
          <p:cNvPr id="7" name="Picture Placeholder 6" descr="img3.jpg"/>
          <p:cNvPicPr>
            <a:picLocks noGrp="1" noChangeAspect="1"/>
          </p:cNvPicPr>
          <p:nvPr>
            <p:ph type="pic" sz="quarter" idx="10"/>
          </p:nvPr>
        </p:nvPicPr>
        <p:blipFill>
          <a:blip r:embed="rId2"/>
          <a:srcRect t="30543" b="41238"/>
          <a:stretch>
            <a:fillRect/>
          </a:stretch>
        </p:blipFill>
        <p:spPr>
          <a:xfrm>
            <a:off x="1289143" y="440217"/>
            <a:ext cx="9613711" cy="2232645"/>
          </a:xfrm>
        </p:spPr>
      </p:pic>
    </p:spTree>
    <p:extLst>
      <p:ext uri="{BB962C8B-B14F-4D97-AF65-F5344CB8AC3E}">
        <p14:creationId xmlns:p14="http://schemas.microsoft.com/office/powerpoint/2010/main" xmlns="" val="1479628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xmlns="" id="{DBBD9FBF-BDEA-E2A9-5AC0-F365EF1CA195}"/>
              </a:ext>
            </a:extLst>
          </p:cNvPr>
          <p:cNvSpPr>
            <a:spLocks noGrp="1"/>
          </p:cNvSpPr>
          <p:nvPr>
            <p:ph type="title"/>
          </p:nvPr>
        </p:nvSpPr>
        <p:spPr>
          <a:xfrm>
            <a:off x="5495544" y="0"/>
            <a:ext cx="4738702" cy="2194560"/>
          </a:xfrm>
        </p:spPr>
        <p:txBody>
          <a:bodyPr/>
          <a:lstStyle/>
          <a:p>
            <a:r>
              <a:rPr lang="en-US" dirty="0" smtClean="0"/>
              <a:t>content</a:t>
            </a:r>
            <a:endParaRPr lang="en-US" dirty="0"/>
          </a:p>
        </p:txBody>
      </p:sp>
      <p:pic>
        <p:nvPicPr>
          <p:cNvPr id="6" name="Picture Placeholder 5" descr="Lisbon rooftops">
            <a:extLst>
              <a:ext uri="{FF2B5EF4-FFF2-40B4-BE49-F238E27FC236}">
                <a16:creationId xmlns:a16="http://schemas.microsoft.com/office/drawing/2014/main" xmlns="" id="{51A06734-9234-687F-E232-56B8B04C890F}"/>
              </a:ext>
            </a:extLst>
          </p:cNvPr>
          <p:cNvPicPr>
            <a:picLocks noGrp="1" noChangeAspect="1"/>
          </p:cNvPicPr>
          <p:nvPr>
            <p:ph type="pic" sz="quarter" idx="13"/>
          </p:nvPr>
        </p:nvPicPr>
        <p:blipFill rotWithShape="1">
          <a:blip r:embed="rId2">
            <a:extLst>
              <a:ext uri="{BEBA8EAE-BF5A-486C-A8C5-ECC9F3942E4B}">
                <a14:imgProps xmlns:a14="http://schemas.microsoft.com/office/drawing/2010/main" xmlns="">
                  <a14:imgLayer r:embed="rId3">
                    <a14:imgEffect>
                      <a14:colorTemperature colorTemp="8162"/>
                    </a14:imgEffect>
                    <a14:imgEffect>
                      <a14:saturation sat="135000"/>
                    </a14:imgEffect>
                    <a14:imgEffect>
                      <a14:brightnessContrast bright="-14000" contrast="-38000"/>
                    </a14:imgEffect>
                  </a14:imgLayer>
                </a14:imgProps>
              </a:ext>
            </a:extLst>
          </a:blip>
          <a:srcRect l="35" r="35"/>
          <a:stretch/>
        </p:blipFill>
        <p:spPr/>
      </p:pic>
      <p:graphicFrame>
        <p:nvGraphicFramePr>
          <p:cNvPr id="11" name="Table 11">
            <a:extLst>
              <a:ext uri="{FF2B5EF4-FFF2-40B4-BE49-F238E27FC236}">
                <a16:creationId xmlns:a16="http://schemas.microsoft.com/office/drawing/2014/main" xmlns="" id="{0B69E8E6-9D16-D9E3-B5C1-6F6E6588BF6A}"/>
              </a:ext>
            </a:extLst>
          </p:cNvPr>
          <p:cNvGraphicFramePr>
            <a:graphicFrameLocks noGrp="1"/>
          </p:cNvGraphicFramePr>
          <p:nvPr>
            <p:ph idx="1"/>
            <p:extLst>
              <p:ext uri="{D42A27DB-BD31-4B8C-83A1-F6EECF244321}">
                <p14:modId xmlns:p14="http://schemas.microsoft.com/office/powerpoint/2010/main" xmlns="" val="2658199015"/>
              </p:ext>
            </p:extLst>
          </p:nvPr>
        </p:nvGraphicFramePr>
        <p:xfrm>
          <a:off x="4856164" y="2468880"/>
          <a:ext cx="7335836" cy="4389120"/>
        </p:xfrm>
        <a:graphic>
          <a:graphicData uri="http://schemas.openxmlformats.org/drawingml/2006/table">
            <a:tbl>
              <a:tblPr firstRow="1" bandRow="1"/>
              <a:tblGrid>
                <a:gridCol w="797877">
                  <a:extLst>
                    <a:ext uri="{9D8B030D-6E8A-4147-A177-3AD203B41FA5}">
                      <a16:colId xmlns:a16="http://schemas.microsoft.com/office/drawing/2014/main" xmlns="" val="1680321436"/>
                    </a:ext>
                  </a:extLst>
                </a:gridCol>
                <a:gridCol w="6537959">
                  <a:extLst>
                    <a:ext uri="{9D8B030D-6E8A-4147-A177-3AD203B41FA5}">
                      <a16:colId xmlns:a16="http://schemas.microsoft.com/office/drawing/2014/main" xmlns="" val="1621479666"/>
                    </a:ext>
                  </a:extLst>
                </a:gridCol>
              </a:tblGrid>
              <a:tr h="731520">
                <a:tc>
                  <a:txBody>
                    <a:bodyPr/>
                    <a:lstStyle/>
                    <a:p>
                      <a:pPr algn="ctr"/>
                      <a:r>
                        <a:rPr lang="en-US" sz="2400" dirty="0">
                          <a:latin typeface="+mj-lt"/>
                        </a:rPr>
                        <a:t>3</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Felix Titling" panose="020F0502020204030204" pitchFamily="34" charset="0"/>
                          <a:cs typeface="Felix Titling" panose="020F0502020204030204" pitchFamily="34" charset="0"/>
                        </a:rPr>
                        <a:t>Introduction</a:t>
                      </a: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448244635"/>
                  </a:ext>
                </a:extLst>
              </a:tr>
              <a:tr h="731520">
                <a:tc>
                  <a:txBody>
                    <a:bodyPr/>
                    <a:lstStyle/>
                    <a:p>
                      <a:pPr algn="ctr"/>
                      <a:r>
                        <a:rPr lang="en-US" sz="2400" dirty="0">
                          <a:latin typeface="+mj-lt"/>
                        </a:rPr>
                        <a:t>4</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Felix Titling" panose="020F0502020204030204" pitchFamily="34" charset="0"/>
                          <a:cs typeface="Felix Titling" panose="020F0502020204030204" pitchFamily="34" charset="0"/>
                        </a:rPr>
                        <a:t>Data Movement</a:t>
                      </a:r>
                      <a:endParaRPr lang="en-US" sz="2400" dirty="0" smtClean="0">
                        <a:latin typeface="Felix Titling" panose="020F0502020204030204" pitchFamily="34" charset="0"/>
                        <a:cs typeface="Felix Titling" panose="020F0502020204030204" pitchFamily="34" charset="0"/>
                      </a:endParaRP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330913436"/>
                  </a:ext>
                </a:extLst>
              </a:tr>
              <a:tr h="731520">
                <a:tc>
                  <a:txBody>
                    <a:bodyPr/>
                    <a:lstStyle/>
                    <a:p>
                      <a:pPr algn="ctr"/>
                      <a:r>
                        <a:rPr lang="en-US" sz="2400" dirty="0" smtClean="0">
                          <a:latin typeface="+mj-lt"/>
                        </a:rPr>
                        <a:t>5</a:t>
                      </a:r>
                      <a:endParaRPr lang="en-US" sz="2400" dirty="0">
                        <a:latin typeface="+mj-lt"/>
                      </a:endParaRP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Felix Titling" panose="020F0502020204030204" pitchFamily="34" charset="0"/>
                          <a:cs typeface="Felix Titling" panose="020F0502020204030204" pitchFamily="34" charset="0"/>
                        </a:rPr>
                        <a:t>model</a:t>
                      </a:r>
                      <a:endParaRPr lang="en-US" sz="2400" dirty="0">
                        <a:latin typeface="Felix Titling" panose="020F0502020204030204" pitchFamily="34" charset="0"/>
                        <a:cs typeface="Felix Titling" panose="020F0502020204030204" pitchFamily="34" charset="0"/>
                      </a:endParaRP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731520">
                <a:tc>
                  <a:txBody>
                    <a:bodyPr/>
                    <a:lstStyle/>
                    <a:p>
                      <a:pPr algn="ctr"/>
                      <a:r>
                        <a:rPr lang="en-US" sz="2400" dirty="0">
                          <a:latin typeface="+mj-lt"/>
                        </a:rPr>
                        <a:t>6</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Felix Titling" panose="020F0502020204030204" pitchFamily="34" charset="0"/>
                          <a:cs typeface="Felix Titling" panose="020F0502020204030204" pitchFamily="34" charset="0"/>
                        </a:rPr>
                        <a:t>website</a:t>
                      </a:r>
                      <a:endParaRPr lang="en-US" sz="2400" dirty="0">
                        <a:latin typeface="Felix Titling" panose="020F0502020204030204" pitchFamily="34" charset="0"/>
                        <a:cs typeface="Felix Titling" panose="020F0502020204030204" pitchFamily="34" charset="0"/>
                      </a:endParaRP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408392374"/>
                  </a:ext>
                </a:extLst>
              </a:tr>
              <a:tr h="731520">
                <a:tc>
                  <a:txBody>
                    <a:bodyPr/>
                    <a:lstStyle/>
                    <a:p>
                      <a:pPr algn="ctr"/>
                      <a:r>
                        <a:rPr lang="en-US" sz="2400" dirty="0">
                          <a:latin typeface="+mj-lt"/>
                        </a:rPr>
                        <a:t>10</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Felix Titling" panose="020F0502020204030204" pitchFamily="34" charset="0"/>
                          <a:cs typeface="Felix Titling" panose="020F0502020204030204" pitchFamily="34" charset="0"/>
                        </a:rPr>
                        <a:t>summary</a:t>
                      </a:r>
                      <a:endParaRPr lang="en-US" sz="2400" dirty="0">
                        <a:latin typeface="Felix Titling" panose="020F0502020204030204" pitchFamily="34" charset="0"/>
                        <a:cs typeface="Felix Titling" panose="020F0502020204030204" pitchFamily="34" charset="0"/>
                      </a:endParaRP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291282632"/>
                  </a:ext>
                </a:extLst>
              </a:tr>
              <a:tr h="731520">
                <a:tc>
                  <a:txBody>
                    <a:bodyPr/>
                    <a:lstStyle/>
                    <a:p>
                      <a:pPr algn="ctr"/>
                      <a:r>
                        <a:rPr lang="en-US" sz="2400">
                          <a:latin typeface="+mj-lt"/>
                        </a:rPr>
                        <a:t>13</a:t>
                      </a:r>
                      <a:endParaRPr lang="en-US" sz="2400" dirty="0">
                        <a:latin typeface="+mj-lt"/>
                      </a:endParaRP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Felix Titling" panose="020F0502020204030204" pitchFamily="34" charset="0"/>
                          <a:cs typeface="Felix Titling" panose="020F0502020204030204" pitchFamily="34" charset="0"/>
                        </a:rPr>
                        <a:t>Thank</a:t>
                      </a:r>
                      <a:r>
                        <a:rPr lang="en-US" sz="2400" baseline="0" dirty="0" smtClean="0">
                          <a:latin typeface="Felix Titling" panose="020F0502020204030204" pitchFamily="34" charset="0"/>
                          <a:cs typeface="Felix Titling" panose="020F0502020204030204" pitchFamily="34" charset="0"/>
                        </a:rPr>
                        <a:t> you</a:t>
                      </a:r>
                      <a:endParaRPr lang="en-US" sz="2400" dirty="0">
                        <a:latin typeface="Felix Titling" panose="020F0502020204030204" pitchFamily="34" charset="0"/>
                        <a:cs typeface="Felix Titling" panose="020F0502020204030204" pitchFamily="34" charset="0"/>
                      </a:endParaRP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xmlns="" val="612909531"/>
                  </a:ext>
                </a:extLst>
              </a:tr>
            </a:tbl>
          </a:graphicData>
        </a:graphic>
      </p:graphicFrame>
    </p:spTree>
    <p:extLst>
      <p:ext uri="{BB962C8B-B14F-4D97-AF65-F5344CB8AC3E}">
        <p14:creationId xmlns:p14="http://schemas.microsoft.com/office/powerpoint/2010/main" xmlns="" val="3701214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F59025BC-7A1A-3FAF-3BC0-13AF568A2A2E}"/>
              </a:ext>
            </a:extLst>
          </p:cNvPr>
          <p:cNvSpPr>
            <a:spLocks noGrp="1"/>
          </p:cNvSpPr>
          <p:nvPr>
            <p:ph type="title"/>
          </p:nvPr>
        </p:nvSpPr>
        <p:spPr/>
        <p:txBody>
          <a:bodyPr/>
          <a:lstStyle/>
          <a:p>
            <a:r>
              <a:rPr lang="en-US" dirty="0"/>
              <a:t>INTRODUCTION</a:t>
            </a:r>
          </a:p>
        </p:txBody>
      </p:sp>
      <p:pic>
        <p:nvPicPr>
          <p:cNvPr id="6" name="Picture Placeholder 5" descr="A statue">
            <a:extLst>
              <a:ext uri="{FF2B5EF4-FFF2-40B4-BE49-F238E27FC236}">
                <a16:creationId xmlns:a16="http://schemas.microsoft.com/office/drawing/2014/main" xmlns="" id="{E06013D7-A986-C5B1-63AC-31DEC6FB89F8}"/>
              </a:ext>
            </a:extLst>
          </p:cNvPr>
          <p:cNvPicPr>
            <a:picLocks noGrp="1" noChangeAspect="1"/>
          </p:cNvPicPr>
          <p:nvPr>
            <p:ph type="pic" sz="quarter" idx="13"/>
          </p:nvPr>
        </p:nvPicPr>
        <p:blipFill>
          <a:blip r:embed="rId2"/>
          <a:stretch>
            <a:fillRect/>
          </a:stretch>
        </p:blipFill>
        <p:spPr>
          <a:xfrm>
            <a:off x="1636301" y="989647"/>
            <a:ext cx="3251199" cy="4878704"/>
          </a:xfrm>
        </p:spPr>
      </p:pic>
      <p:sp>
        <p:nvSpPr>
          <p:cNvPr id="4" name="Content Placeholder 3">
            <a:extLst>
              <a:ext uri="{FF2B5EF4-FFF2-40B4-BE49-F238E27FC236}">
                <a16:creationId xmlns:a16="http://schemas.microsoft.com/office/drawing/2014/main" xmlns="" id="{E752DFB8-B7A2-DE8A-3E38-FC3170612720}"/>
              </a:ext>
            </a:extLst>
          </p:cNvPr>
          <p:cNvSpPr>
            <a:spLocks noGrp="1"/>
          </p:cNvSpPr>
          <p:nvPr>
            <p:ph idx="1"/>
          </p:nvPr>
        </p:nvSpPr>
        <p:spPr>
          <a:xfrm>
            <a:off x="6400800" y="2898647"/>
            <a:ext cx="4370832" cy="2567875"/>
          </a:xfrm>
        </p:spPr>
        <p:txBody>
          <a:bodyPr/>
          <a:lstStyle/>
          <a:p>
            <a:pPr algn="just"/>
            <a:r>
              <a:rPr lang="en-US" dirty="0" smtClean="0">
                <a:latin typeface="Bahnschrift Light" pitchFamily="34" charset="0"/>
              </a:rPr>
              <a:t>This project dives machine learning methodologies in the realm of bird image classification, with a particular emphasis on their implications for  educational initiatives. The primary objective is to develop robust classification models capable of accurately identifying avian species from visual data. </a:t>
            </a:r>
            <a:r>
              <a:rPr lang="en-US" dirty="0" smtClean="0">
                <a:latin typeface="Bahnschrift Light" pitchFamily="34" charset="0"/>
              </a:rPr>
              <a:t>It can classify up to 525 species.</a:t>
            </a:r>
            <a:endParaRPr lang="en-US" dirty="0">
              <a:latin typeface="Bahnschrift Light" pitchFamily="34" charset="0"/>
            </a:endParaRPr>
          </a:p>
        </p:txBody>
      </p:sp>
      <p:sp>
        <p:nvSpPr>
          <p:cNvPr id="11" name="Slide Number Placeholder 10">
            <a:extLst>
              <a:ext uri="{FF2B5EF4-FFF2-40B4-BE49-F238E27FC236}">
                <a16:creationId xmlns:a16="http://schemas.microsoft.com/office/drawing/2014/main" xmlns="" id="{3A127E98-F085-5A66-9D65-E2BAC77B0E66}"/>
              </a:ext>
            </a:extLst>
          </p:cNvPr>
          <p:cNvSpPr>
            <a:spLocks noGrp="1"/>
          </p:cNvSpPr>
          <p:nvPr>
            <p:ph type="sldNum" sz="quarter" idx="12"/>
          </p:nvPr>
        </p:nvSpPr>
        <p:spPr/>
        <p:txBody>
          <a:bodyPr/>
          <a:lstStyle/>
          <a:p>
            <a:fld id="{84D792B7-0397-C047-AE12-1A03F7E3DC83}" type="slidenum">
              <a:rPr lang="en-US" smtClean="0"/>
              <a:pPr/>
              <a:t>3</a:t>
            </a:fld>
            <a:endParaRPr lang="en-US" dirty="0"/>
          </a:p>
        </p:txBody>
      </p:sp>
      <p:sp>
        <p:nvSpPr>
          <p:cNvPr id="10" name="Footer Placeholder 9">
            <a:extLst>
              <a:ext uri="{FF2B5EF4-FFF2-40B4-BE49-F238E27FC236}">
                <a16:creationId xmlns:a16="http://schemas.microsoft.com/office/drawing/2014/main" xmlns="" id="{C90F9375-7D60-5547-02DC-A2AF4BE09B30}"/>
              </a:ext>
            </a:extLst>
          </p:cNvPr>
          <p:cNvSpPr>
            <a:spLocks noGrp="1"/>
          </p:cNvSpPr>
          <p:nvPr>
            <p:ph type="ftr" sz="quarter" idx="11"/>
          </p:nvPr>
        </p:nvSpPr>
        <p:spPr>
          <a:xfrm>
            <a:off x="4308231" y="6517634"/>
            <a:ext cx="3745523" cy="340366"/>
          </a:xfrm>
        </p:spPr>
        <p:txBody>
          <a:bodyPr/>
          <a:lstStyle/>
          <a:p>
            <a:r>
              <a:rPr lang="en-US" dirty="0" smtClean="0"/>
              <a:t>Bird Species identification</a:t>
            </a:r>
            <a:endParaRPr lang="en-US" dirty="0"/>
          </a:p>
        </p:txBody>
      </p:sp>
      <p:sp>
        <p:nvSpPr>
          <p:cNvPr id="9" name="Date Placeholder 8">
            <a:extLst>
              <a:ext uri="{FF2B5EF4-FFF2-40B4-BE49-F238E27FC236}">
                <a16:creationId xmlns:a16="http://schemas.microsoft.com/office/drawing/2014/main" xmlns="" id="{5AF93863-763B-590D-9D57-2E4C5A8E97A8}"/>
              </a:ext>
            </a:extLst>
          </p:cNvPr>
          <p:cNvSpPr>
            <a:spLocks noGrp="1"/>
          </p:cNvSpPr>
          <p:nvPr>
            <p:ph type="dt" sz="half" idx="10"/>
          </p:nvPr>
        </p:nvSpPr>
        <p:spPr/>
        <p:txBody>
          <a:bodyPr/>
          <a:lstStyle/>
          <a:p>
            <a:r>
              <a:rPr lang="en-US" dirty="0" smtClean="0"/>
              <a:t>2024</a:t>
            </a:r>
            <a:endParaRPr lang="en-US" dirty="0"/>
          </a:p>
        </p:txBody>
      </p:sp>
    </p:spTree>
    <p:extLst>
      <p:ext uri="{BB962C8B-B14F-4D97-AF65-F5344CB8AC3E}">
        <p14:creationId xmlns:p14="http://schemas.microsoft.com/office/powerpoint/2010/main" xmlns="" val="3168852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smtClean="0"/>
              <a:t>2023</a:t>
            </a:r>
            <a:endParaRPr lang="en-US" dirty="0"/>
          </a:p>
        </p:txBody>
      </p:sp>
      <p:sp>
        <p:nvSpPr>
          <p:cNvPr id="3" name="Footer Placeholder 2"/>
          <p:cNvSpPr>
            <a:spLocks noGrp="1"/>
          </p:cNvSpPr>
          <p:nvPr>
            <p:ph type="ftr" sz="quarter" idx="11"/>
          </p:nvPr>
        </p:nvSpPr>
        <p:spPr>
          <a:xfrm>
            <a:off x="4542183" y="6517634"/>
            <a:ext cx="3289851" cy="274320"/>
          </a:xfrm>
        </p:spPr>
        <p:txBody>
          <a:bodyPr/>
          <a:lstStyle/>
          <a:p>
            <a:r>
              <a:rPr lang="en-US" dirty="0" smtClean="0"/>
              <a:t>Bird Species identification </a:t>
            </a:r>
            <a:endParaRPr lang="en-US" dirty="0"/>
          </a:p>
        </p:txBody>
      </p:sp>
      <p:sp>
        <p:nvSpPr>
          <p:cNvPr id="4" name="Slide Number Placeholder 3"/>
          <p:cNvSpPr>
            <a:spLocks noGrp="1"/>
          </p:cNvSpPr>
          <p:nvPr>
            <p:ph type="sldNum" sz="quarter" idx="12"/>
          </p:nvPr>
        </p:nvSpPr>
        <p:spPr/>
        <p:txBody>
          <a:bodyPr/>
          <a:lstStyle/>
          <a:p>
            <a:fld id="{84D792B7-0397-C047-AE12-1A03F7E3DC83}" type="slidenum">
              <a:rPr lang="en-US" smtClean="0"/>
              <a:pPr/>
              <a:t>4</a:t>
            </a:fld>
            <a:endParaRPr lang="en-US" dirty="0"/>
          </a:p>
        </p:txBody>
      </p:sp>
      <p:sp>
        <p:nvSpPr>
          <p:cNvPr id="8" name="Title 2">
            <a:extLst>
              <a:ext uri="{FF2B5EF4-FFF2-40B4-BE49-F238E27FC236}">
                <a16:creationId xmlns:a16="http://schemas.microsoft.com/office/drawing/2014/main" xmlns="" id="{F59025BC-7A1A-3FAF-3BC0-13AF568A2A2E}"/>
              </a:ext>
            </a:extLst>
          </p:cNvPr>
          <p:cNvSpPr txBox="1">
            <a:spLocks/>
          </p:cNvSpPr>
          <p:nvPr/>
        </p:nvSpPr>
        <p:spPr>
          <a:xfrm>
            <a:off x="936854" y="663183"/>
            <a:ext cx="4718304" cy="1645920"/>
          </a:xfrm>
          <a:prstGeom prst="rect">
            <a:avLst/>
          </a:prstGeom>
        </p:spPr>
        <p:txBody>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6600" b="0" i="0" u="none" strike="noStrike" kern="1200" cap="none" spc="0" normalizeH="0" baseline="0" noProof="0" dirty="0" smtClean="0">
                <a:ln>
                  <a:noFill/>
                </a:ln>
                <a:solidFill>
                  <a:schemeClr val="tx1"/>
                </a:solidFill>
                <a:effectLst/>
                <a:uLnTx/>
                <a:uFillTx/>
                <a:latin typeface="+mj-lt"/>
                <a:ea typeface="+mj-ea"/>
                <a:cs typeface="+mj-cs"/>
              </a:rPr>
              <a:t>Input</a:t>
            </a:r>
            <a:r>
              <a:rPr lang="en-US" sz="6600" dirty="0" smtClean="0">
                <a:latin typeface="+mj-lt"/>
                <a:ea typeface="+mj-ea"/>
                <a:cs typeface="+mj-cs"/>
              </a:rPr>
              <a:t> data</a:t>
            </a:r>
            <a:endParaRPr kumimoji="0" lang="en-US" sz="6600" b="0" i="0" u="none" strike="noStrike" kern="1200" cap="none" spc="0" normalizeH="0" baseline="0" noProof="0" dirty="0">
              <a:ln>
                <a:noFill/>
              </a:ln>
              <a:solidFill>
                <a:schemeClr val="tx1"/>
              </a:solidFill>
              <a:effectLst/>
              <a:uLnTx/>
              <a:uFillTx/>
              <a:latin typeface="+mj-lt"/>
              <a:ea typeface="+mj-ea"/>
              <a:cs typeface="+mj-cs"/>
            </a:endParaRPr>
          </a:p>
        </p:txBody>
      </p:sp>
      <p:sp>
        <p:nvSpPr>
          <p:cNvPr id="9" name="Title 2">
            <a:extLst>
              <a:ext uri="{FF2B5EF4-FFF2-40B4-BE49-F238E27FC236}">
                <a16:creationId xmlns:a16="http://schemas.microsoft.com/office/drawing/2014/main" xmlns="" id="{F59025BC-7A1A-3FAF-3BC0-13AF568A2A2E}"/>
              </a:ext>
            </a:extLst>
          </p:cNvPr>
          <p:cNvSpPr txBox="1">
            <a:spLocks/>
          </p:cNvSpPr>
          <p:nvPr/>
        </p:nvSpPr>
        <p:spPr>
          <a:xfrm>
            <a:off x="1029619" y="3886773"/>
            <a:ext cx="4718304" cy="1645920"/>
          </a:xfrm>
          <a:prstGeom prst="rect">
            <a:avLst/>
          </a:prstGeom>
        </p:spPr>
        <p:txBody>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6600" dirty="0" smtClean="0">
                <a:latin typeface="+mj-lt"/>
                <a:ea typeface="+mj-ea"/>
                <a:cs typeface="+mj-cs"/>
              </a:rPr>
              <a:t>Out</a:t>
            </a:r>
            <a:r>
              <a:rPr kumimoji="0" lang="en-US" sz="6600" b="0" i="0" u="none" strike="noStrike" kern="1200" cap="none" spc="0" normalizeH="0" baseline="0" noProof="0" dirty="0" smtClean="0">
                <a:ln>
                  <a:noFill/>
                </a:ln>
                <a:solidFill>
                  <a:schemeClr val="tx1"/>
                </a:solidFill>
                <a:effectLst/>
                <a:uLnTx/>
                <a:uFillTx/>
                <a:latin typeface="+mj-lt"/>
                <a:ea typeface="+mj-ea"/>
                <a:cs typeface="+mj-cs"/>
              </a:rPr>
              <a:t>put</a:t>
            </a:r>
          </a:p>
          <a:p>
            <a:pPr marL="0" marR="0" lvl="0" indent="0" algn="ctr" defTabSz="914400" rtl="0" eaLnBrk="1" fontAlgn="auto" latinLnBrk="0" hangingPunct="1">
              <a:lnSpc>
                <a:spcPct val="90000"/>
              </a:lnSpc>
              <a:spcBef>
                <a:spcPct val="0"/>
              </a:spcBef>
              <a:spcAft>
                <a:spcPts val="0"/>
              </a:spcAft>
              <a:buClrTx/>
              <a:buSzTx/>
              <a:buFontTx/>
              <a:buNone/>
              <a:tabLst/>
              <a:defRPr/>
            </a:pPr>
            <a:r>
              <a:rPr lang="en-US" sz="6600" dirty="0" smtClean="0">
                <a:latin typeface="+mj-lt"/>
                <a:ea typeface="+mj-ea"/>
                <a:cs typeface="+mj-cs"/>
              </a:rPr>
              <a:t>Classes</a:t>
            </a:r>
            <a:endParaRPr kumimoji="0" lang="en-US" sz="6600" b="0" i="0" u="none" strike="noStrike" kern="1200" cap="none" spc="0" normalizeH="0" baseline="0" noProof="0" dirty="0">
              <a:ln>
                <a:noFill/>
              </a:ln>
              <a:solidFill>
                <a:schemeClr val="tx1"/>
              </a:solidFill>
              <a:effectLst/>
              <a:uLnTx/>
              <a:uFillTx/>
              <a:latin typeface="+mj-lt"/>
              <a:ea typeface="+mj-ea"/>
              <a:cs typeface="+mj-cs"/>
            </a:endParaRPr>
          </a:p>
        </p:txBody>
      </p:sp>
      <p:pic>
        <p:nvPicPr>
          <p:cNvPr id="10" name="Picture 9" descr="peacock.jpeg"/>
          <p:cNvPicPr>
            <a:picLocks noChangeAspect="1"/>
          </p:cNvPicPr>
          <p:nvPr/>
        </p:nvPicPr>
        <p:blipFill>
          <a:blip r:embed="rId2"/>
          <a:stretch>
            <a:fillRect/>
          </a:stretch>
        </p:blipFill>
        <p:spPr>
          <a:xfrm>
            <a:off x="6157153" y="422826"/>
            <a:ext cx="4009655" cy="2668243"/>
          </a:xfrm>
          <a:prstGeom prst="rect">
            <a:avLst/>
          </a:prstGeom>
        </p:spPr>
      </p:pic>
      <p:sp>
        <p:nvSpPr>
          <p:cNvPr id="11" name="TextBox 10"/>
          <p:cNvSpPr txBox="1"/>
          <p:nvPr/>
        </p:nvSpPr>
        <p:spPr>
          <a:xfrm>
            <a:off x="6072808" y="4283764"/>
            <a:ext cx="4611757" cy="646331"/>
          </a:xfrm>
          <a:prstGeom prst="rect">
            <a:avLst/>
          </a:prstGeom>
          <a:solidFill>
            <a:srgbClr val="5A532C"/>
          </a:solidFill>
        </p:spPr>
        <p:txBody>
          <a:bodyPr wrap="square" rtlCol="0">
            <a:spAutoFit/>
          </a:bodyPr>
          <a:lstStyle/>
          <a:p>
            <a:pPr algn="ctr"/>
            <a:r>
              <a:rPr lang="en-US" sz="3600" dirty="0" smtClean="0">
                <a:solidFill>
                  <a:schemeClr val="accent4">
                    <a:lumMod val="40000"/>
                    <a:lumOff val="60000"/>
                  </a:schemeClr>
                </a:solidFill>
                <a:latin typeface="+mj-lt"/>
              </a:rPr>
              <a:t>Peacock</a:t>
            </a:r>
            <a:endParaRPr lang="en-US" sz="3600" dirty="0">
              <a:solidFill>
                <a:schemeClr val="accent4">
                  <a:lumMod val="40000"/>
                  <a:lumOff val="60000"/>
                </a:schemeClr>
              </a:solidFill>
              <a:latin typeface="+mj-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F59025BC-7A1A-3FAF-3BC0-13AF568A2A2E}"/>
              </a:ext>
            </a:extLst>
          </p:cNvPr>
          <p:cNvSpPr>
            <a:spLocks noGrp="1"/>
          </p:cNvSpPr>
          <p:nvPr>
            <p:ph type="title"/>
          </p:nvPr>
        </p:nvSpPr>
        <p:spPr>
          <a:xfrm>
            <a:off x="756138" y="961525"/>
            <a:ext cx="4718304" cy="1645920"/>
          </a:xfrm>
        </p:spPr>
        <p:txBody>
          <a:bodyPr/>
          <a:lstStyle/>
          <a:p>
            <a:r>
              <a:rPr lang="en-US" dirty="0" smtClean="0"/>
              <a:t>Model</a:t>
            </a:r>
            <a:endParaRPr lang="en-US" dirty="0"/>
          </a:p>
        </p:txBody>
      </p:sp>
      <p:sp>
        <p:nvSpPr>
          <p:cNvPr id="4" name="Content Placeholder 3">
            <a:extLst>
              <a:ext uri="{FF2B5EF4-FFF2-40B4-BE49-F238E27FC236}">
                <a16:creationId xmlns:a16="http://schemas.microsoft.com/office/drawing/2014/main" xmlns="" id="{E752DFB8-B7A2-DE8A-3E38-FC3170612720}"/>
              </a:ext>
            </a:extLst>
          </p:cNvPr>
          <p:cNvSpPr>
            <a:spLocks noGrp="1"/>
          </p:cNvSpPr>
          <p:nvPr>
            <p:ph idx="1"/>
          </p:nvPr>
        </p:nvSpPr>
        <p:spPr>
          <a:xfrm>
            <a:off x="808893" y="2567354"/>
            <a:ext cx="4370832" cy="2549767"/>
          </a:xfrm>
        </p:spPr>
        <p:txBody>
          <a:bodyPr/>
          <a:lstStyle/>
          <a:p>
            <a:r>
              <a:rPr lang="en-US" dirty="0" smtClean="0">
                <a:latin typeface="Bahnschrift Light" pitchFamily="34" charset="0"/>
              </a:rPr>
              <a:t>Convolutional Neural Networks (CNNs) are a class of deep learning models specifically designed for processing grid-like data, such as images. They consist of multiple layers, including convolutional, pooling, and fully connected layers, each performing specific operations to extract and learn hierarchical features from input images. </a:t>
            </a:r>
          </a:p>
          <a:p>
            <a:endParaRPr lang="en-US" dirty="0">
              <a:latin typeface="Bahnschrift Light" pitchFamily="34" charset="0"/>
            </a:endParaRPr>
          </a:p>
        </p:txBody>
      </p:sp>
      <p:sp>
        <p:nvSpPr>
          <p:cNvPr id="11" name="Slide Number Placeholder 10">
            <a:extLst>
              <a:ext uri="{FF2B5EF4-FFF2-40B4-BE49-F238E27FC236}">
                <a16:creationId xmlns:a16="http://schemas.microsoft.com/office/drawing/2014/main" xmlns="" id="{3A127E98-F085-5A66-9D65-E2BAC77B0E66}"/>
              </a:ext>
            </a:extLst>
          </p:cNvPr>
          <p:cNvSpPr>
            <a:spLocks noGrp="1"/>
          </p:cNvSpPr>
          <p:nvPr>
            <p:ph type="sldNum" sz="quarter" idx="12"/>
          </p:nvPr>
        </p:nvSpPr>
        <p:spPr/>
        <p:txBody>
          <a:bodyPr/>
          <a:lstStyle/>
          <a:p>
            <a:fld id="{84D792B7-0397-C047-AE12-1A03F7E3DC83}" type="slidenum">
              <a:rPr lang="en-US" smtClean="0"/>
              <a:pPr/>
              <a:t>5</a:t>
            </a:fld>
            <a:endParaRPr lang="en-US" dirty="0"/>
          </a:p>
        </p:txBody>
      </p:sp>
      <p:sp>
        <p:nvSpPr>
          <p:cNvPr id="10" name="Footer Placeholder 9">
            <a:extLst>
              <a:ext uri="{FF2B5EF4-FFF2-40B4-BE49-F238E27FC236}">
                <a16:creationId xmlns:a16="http://schemas.microsoft.com/office/drawing/2014/main" xmlns="" id="{C90F9375-7D60-5547-02DC-A2AF4BE09B30}"/>
              </a:ext>
            </a:extLst>
          </p:cNvPr>
          <p:cNvSpPr>
            <a:spLocks noGrp="1"/>
          </p:cNvSpPr>
          <p:nvPr>
            <p:ph type="ftr" sz="quarter" idx="11"/>
          </p:nvPr>
        </p:nvSpPr>
        <p:spPr>
          <a:xfrm>
            <a:off x="4308231" y="6517634"/>
            <a:ext cx="3745523" cy="340366"/>
          </a:xfrm>
        </p:spPr>
        <p:txBody>
          <a:bodyPr/>
          <a:lstStyle/>
          <a:p>
            <a:r>
              <a:rPr lang="en-US" dirty="0" smtClean="0"/>
              <a:t>Bird Species identification</a:t>
            </a:r>
            <a:endParaRPr lang="en-US" dirty="0"/>
          </a:p>
        </p:txBody>
      </p:sp>
      <p:sp>
        <p:nvSpPr>
          <p:cNvPr id="9" name="Date Placeholder 8">
            <a:extLst>
              <a:ext uri="{FF2B5EF4-FFF2-40B4-BE49-F238E27FC236}">
                <a16:creationId xmlns:a16="http://schemas.microsoft.com/office/drawing/2014/main" xmlns="" id="{5AF93863-763B-590D-9D57-2E4C5A8E97A8}"/>
              </a:ext>
            </a:extLst>
          </p:cNvPr>
          <p:cNvSpPr>
            <a:spLocks noGrp="1"/>
          </p:cNvSpPr>
          <p:nvPr>
            <p:ph type="dt" sz="half" idx="10"/>
          </p:nvPr>
        </p:nvSpPr>
        <p:spPr/>
        <p:txBody>
          <a:bodyPr/>
          <a:lstStyle/>
          <a:p>
            <a:r>
              <a:rPr lang="en-US" dirty="0" smtClean="0"/>
              <a:t>2024</a:t>
            </a:r>
            <a:endParaRPr lang="en-US" dirty="0"/>
          </a:p>
        </p:txBody>
      </p:sp>
      <p:pic>
        <p:nvPicPr>
          <p:cNvPr id="8" name="Picture 7" descr="schrmatic.png"/>
          <p:cNvPicPr/>
          <p:nvPr/>
        </p:nvPicPr>
        <p:blipFill>
          <a:blip r:embed="rId2"/>
          <a:srcRect t="5779" b="3729"/>
          <a:stretch>
            <a:fillRect/>
          </a:stretch>
        </p:blipFill>
        <p:spPr>
          <a:xfrm>
            <a:off x="6663835" y="877210"/>
            <a:ext cx="4484811" cy="2516621"/>
          </a:xfrm>
          <a:prstGeom prst="rect">
            <a:avLst/>
          </a:prstGeom>
        </p:spPr>
      </p:pic>
      <p:pic>
        <p:nvPicPr>
          <p:cNvPr id="13" name="Picture 12" descr="C:\Users\DELL\AppData\Local\Packages\Microsoft.Windows.Photos_8wekyb3d8bbwe\TempState\ShareServiceTempFolder\Screenshot 2024-05-14 002715.jpeg"/>
          <p:cNvPicPr/>
          <p:nvPr/>
        </p:nvPicPr>
        <p:blipFill>
          <a:blip r:embed="rId3">
            <a:lum bright="20000" contrast="-10000"/>
          </a:blip>
          <a:srcRect/>
          <a:stretch>
            <a:fillRect/>
          </a:stretch>
        </p:blipFill>
        <p:spPr bwMode="auto">
          <a:xfrm>
            <a:off x="6714979" y="3604846"/>
            <a:ext cx="4416083" cy="2286000"/>
          </a:xfrm>
          <a:prstGeom prst="rect">
            <a:avLst/>
          </a:prstGeom>
          <a:noFill/>
          <a:ln w="9525">
            <a:noFill/>
            <a:miter lim="800000"/>
            <a:headEnd/>
            <a:tailEnd/>
          </a:ln>
        </p:spPr>
      </p:pic>
      <p:sp>
        <p:nvSpPr>
          <p:cNvPr id="14" name="TextBox 13"/>
          <p:cNvSpPr txBox="1"/>
          <p:nvPr/>
        </p:nvSpPr>
        <p:spPr>
          <a:xfrm>
            <a:off x="3130061" y="1477107"/>
            <a:ext cx="1160585" cy="584775"/>
          </a:xfrm>
          <a:prstGeom prst="rect">
            <a:avLst/>
          </a:prstGeom>
          <a:solidFill>
            <a:schemeClr val="accent3">
              <a:lumMod val="50000"/>
            </a:schemeClr>
          </a:solidFill>
        </p:spPr>
        <p:txBody>
          <a:bodyPr wrap="square" rtlCol="0">
            <a:spAutoFit/>
          </a:bodyPr>
          <a:lstStyle/>
          <a:p>
            <a:pPr algn="ctr"/>
            <a:r>
              <a:rPr lang="en-US" sz="3200" dirty="0" smtClean="0">
                <a:solidFill>
                  <a:schemeClr val="bg2">
                    <a:lumMod val="75000"/>
                  </a:schemeClr>
                </a:solidFill>
              </a:rPr>
              <a:t>CNN</a:t>
            </a:r>
            <a:endParaRPr lang="en-US" sz="3200" dirty="0">
              <a:solidFill>
                <a:schemeClr val="bg2">
                  <a:lumMod val="75000"/>
                </a:schemeClr>
              </a:solidFill>
            </a:endParaRPr>
          </a:p>
        </p:txBody>
      </p:sp>
    </p:spTree>
    <p:extLst>
      <p:ext uri="{BB962C8B-B14F-4D97-AF65-F5344CB8AC3E}">
        <p14:creationId xmlns:p14="http://schemas.microsoft.com/office/powerpoint/2010/main" xmlns="" val="3168852605"/>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27BA72-039E-DC2E-355E-F1172D227B9F}"/>
              </a:ext>
            </a:extLst>
          </p:cNvPr>
          <p:cNvSpPr>
            <a:spLocks noGrp="1"/>
          </p:cNvSpPr>
          <p:nvPr>
            <p:ph type="title"/>
          </p:nvPr>
        </p:nvSpPr>
        <p:spPr/>
        <p:txBody>
          <a:bodyPr/>
          <a:lstStyle/>
          <a:p>
            <a:r>
              <a:rPr lang="en-US" dirty="0" smtClean="0"/>
              <a:t>website</a:t>
            </a:r>
            <a:endParaRPr lang="en-US" dirty="0"/>
          </a:p>
        </p:txBody>
      </p:sp>
      <p:pic>
        <p:nvPicPr>
          <p:cNvPr id="50" name="Picture Placeholder 49" descr="Alexandre III bridge in Paris">
            <a:extLst>
              <a:ext uri="{FF2B5EF4-FFF2-40B4-BE49-F238E27FC236}">
                <a16:creationId xmlns:a16="http://schemas.microsoft.com/office/drawing/2014/main" xmlns="" id="{2916D8C7-8EA5-2E6F-F81A-B14A1E3F975F}"/>
              </a:ext>
            </a:extLst>
          </p:cNvPr>
          <p:cNvPicPr>
            <a:picLocks noGrp="1" noChangeAspect="1"/>
          </p:cNvPicPr>
          <p:nvPr>
            <p:ph type="pic" sz="quarter" idx="13"/>
          </p:nvPr>
        </p:nvPicPr>
        <p:blipFill>
          <a:blip r:embed="rId2"/>
          <a:stretch>
            <a:fillRect/>
          </a:stretch>
        </p:blipFill>
        <p:spPr>
          <a:xfrm>
            <a:off x="1112986" y="2201078"/>
            <a:ext cx="3895430" cy="3074885"/>
          </a:xfrm>
        </p:spPr>
      </p:pic>
      <p:sp>
        <p:nvSpPr>
          <p:cNvPr id="3" name="Text Placeholder 2">
            <a:extLst>
              <a:ext uri="{FF2B5EF4-FFF2-40B4-BE49-F238E27FC236}">
                <a16:creationId xmlns:a16="http://schemas.microsoft.com/office/drawing/2014/main" xmlns="" id="{04CDDCB8-0DA6-16F3-B3CA-CF93D0760B5D}"/>
              </a:ext>
            </a:extLst>
          </p:cNvPr>
          <p:cNvSpPr>
            <a:spLocks noGrp="1"/>
          </p:cNvSpPr>
          <p:nvPr>
            <p:ph type="body" idx="1"/>
          </p:nvPr>
        </p:nvSpPr>
        <p:spPr/>
        <p:txBody>
          <a:bodyPr/>
          <a:lstStyle/>
          <a:p>
            <a:r>
              <a:rPr lang="en-US" dirty="0" smtClean="0"/>
              <a:t>features</a:t>
            </a:r>
            <a:endParaRPr lang="en-US" dirty="0"/>
          </a:p>
        </p:txBody>
      </p:sp>
      <p:sp>
        <p:nvSpPr>
          <p:cNvPr id="4" name="Content Placeholder 3">
            <a:extLst>
              <a:ext uri="{FF2B5EF4-FFF2-40B4-BE49-F238E27FC236}">
                <a16:creationId xmlns:a16="http://schemas.microsoft.com/office/drawing/2014/main" xmlns="" id="{49BC2971-7886-2287-75E6-F484F930D599}"/>
              </a:ext>
            </a:extLst>
          </p:cNvPr>
          <p:cNvSpPr>
            <a:spLocks noGrp="1"/>
          </p:cNvSpPr>
          <p:nvPr>
            <p:ph sz="half" idx="2"/>
          </p:nvPr>
        </p:nvSpPr>
        <p:spPr>
          <a:xfrm>
            <a:off x="6555452" y="1393576"/>
            <a:ext cx="5157787" cy="4003371"/>
          </a:xfrm>
        </p:spPr>
        <p:txBody>
          <a:bodyPr/>
          <a:lstStyle/>
          <a:p>
            <a:r>
              <a:rPr lang="en-US" dirty="0" smtClean="0">
                <a:latin typeface="Bahnschrift Light" pitchFamily="34" charset="0"/>
              </a:rPr>
              <a:t>Multipurpose bird information platform.</a:t>
            </a:r>
            <a:endParaRPr lang="en-US" dirty="0" smtClean="0">
              <a:latin typeface="Bahnschrift Light" pitchFamily="34" charset="0"/>
            </a:endParaRPr>
          </a:p>
          <a:p>
            <a:r>
              <a:rPr lang="en-US" dirty="0" smtClean="0">
                <a:latin typeface="Bahnschrift Light" pitchFamily="34" charset="0"/>
              </a:rPr>
              <a:t>You </a:t>
            </a:r>
            <a:r>
              <a:rPr lang="en-US" dirty="0" smtClean="0">
                <a:latin typeface="Bahnschrift Light" pitchFamily="34" charset="0"/>
              </a:rPr>
              <a:t>can upload any bird image from your </a:t>
            </a:r>
            <a:r>
              <a:rPr lang="en-US" dirty="0" smtClean="0">
                <a:latin typeface="Bahnschrift Light" pitchFamily="34" charset="0"/>
              </a:rPr>
              <a:t>device</a:t>
            </a:r>
            <a:r>
              <a:rPr lang="en-US" dirty="0" smtClean="0">
                <a:latin typeface="Bahnschrift Light" pitchFamily="34" charset="0"/>
              </a:rPr>
              <a:t> </a:t>
            </a:r>
            <a:r>
              <a:rPr lang="en-US" dirty="0" smtClean="0">
                <a:latin typeface="Bahnschrift Light" pitchFamily="34" charset="0"/>
              </a:rPr>
              <a:t>using browse files</a:t>
            </a:r>
            <a:r>
              <a:rPr lang="en-US" dirty="0" smtClean="0">
                <a:latin typeface="Bahnschrift Light" pitchFamily="34" charset="0"/>
              </a:rPr>
              <a:t>.</a:t>
            </a:r>
          </a:p>
          <a:p>
            <a:r>
              <a:rPr lang="en-US" dirty="0" smtClean="0">
                <a:latin typeface="Bahnschrift Light" pitchFamily="34" charset="0"/>
              </a:rPr>
              <a:t>The bird will be classified into either of the 525 categories by pre trained model dynamically</a:t>
            </a:r>
            <a:r>
              <a:rPr lang="en-US" dirty="0" smtClean="0">
                <a:latin typeface="Bahnschrift Light" pitchFamily="34" charset="0"/>
              </a:rPr>
              <a:t>.</a:t>
            </a:r>
            <a:endParaRPr lang="en-US" dirty="0" smtClean="0">
              <a:latin typeface="Bahnschrift Light" pitchFamily="34" charset="0"/>
            </a:endParaRPr>
          </a:p>
          <a:p>
            <a:r>
              <a:rPr lang="en-US" dirty="0" smtClean="0">
                <a:latin typeface="Bahnschrift Light" pitchFamily="34" charset="0"/>
              </a:rPr>
              <a:t>You can ask questions and get answered directly.</a:t>
            </a:r>
          </a:p>
          <a:p>
            <a:r>
              <a:rPr lang="en-US" dirty="0" smtClean="0">
                <a:latin typeface="Bahnschrift Light" pitchFamily="34" charset="0"/>
              </a:rPr>
              <a:t>Get random facts about birds</a:t>
            </a:r>
            <a:endParaRPr lang="en-US" dirty="0" smtClean="0">
              <a:latin typeface="Bahnschrift Light" pitchFamily="34" charset="0"/>
            </a:endParaRPr>
          </a:p>
          <a:p>
            <a:r>
              <a:rPr lang="en-US" dirty="0" smtClean="0">
                <a:latin typeface="Bahnschrift Light" pitchFamily="34" charset="0"/>
              </a:rPr>
              <a:t>The website has a modern and easy to use approach</a:t>
            </a:r>
            <a:r>
              <a:rPr lang="en-US" dirty="0" smtClean="0">
                <a:latin typeface="Bahnschrift Light" pitchFamily="34" charset="0"/>
              </a:rPr>
              <a:t>.</a:t>
            </a:r>
            <a:endParaRPr lang="en-US" dirty="0" smtClean="0">
              <a:latin typeface="Bahnschrift Light" pitchFamily="34" charset="0"/>
            </a:endParaRPr>
          </a:p>
          <a:p>
            <a:r>
              <a:rPr lang="en-US" dirty="0" smtClean="0">
                <a:latin typeface="Bahnschrift Light" pitchFamily="34" charset="0"/>
              </a:rPr>
              <a:t>The </a:t>
            </a:r>
            <a:r>
              <a:rPr lang="en-US" dirty="0" smtClean="0">
                <a:latin typeface="Bahnschrift Light" pitchFamily="34" charset="0"/>
              </a:rPr>
              <a:t>website was made using STREAMLIT.</a:t>
            </a:r>
          </a:p>
          <a:p>
            <a:endParaRPr lang="en-US" dirty="0"/>
          </a:p>
        </p:txBody>
      </p:sp>
      <p:sp>
        <p:nvSpPr>
          <p:cNvPr id="15" name="Slide Number Placeholder 14">
            <a:extLst>
              <a:ext uri="{FF2B5EF4-FFF2-40B4-BE49-F238E27FC236}">
                <a16:creationId xmlns:a16="http://schemas.microsoft.com/office/drawing/2014/main" xmlns="" id="{1A815897-F8B8-2427-BC3B-2B4F48408A55}"/>
              </a:ext>
            </a:extLst>
          </p:cNvPr>
          <p:cNvSpPr>
            <a:spLocks noGrp="1"/>
          </p:cNvSpPr>
          <p:nvPr>
            <p:ph type="sldNum" sz="quarter" idx="12"/>
          </p:nvPr>
        </p:nvSpPr>
        <p:spPr/>
        <p:txBody>
          <a:bodyPr/>
          <a:lstStyle/>
          <a:p>
            <a:fld id="{84D792B7-0397-C047-AE12-1A03F7E3DC83}" type="slidenum">
              <a:rPr lang="en-US" smtClean="0"/>
              <a:pPr/>
              <a:t>6</a:t>
            </a:fld>
            <a:endParaRPr lang="en-US" dirty="0"/>
          </a:p>
        </p:txBody>
      </p:sp>
      <p:sp>
        <p:nvSpPr>
          <p:cNvPr id="14" name="Footer Placeholder 13">
            <a:extLst>
              <a:ext uri="{FF2B5EF4-FFF2-40B4-BE49-F238E27FC236}">
                <a16:creationId xmlns:a16="http://schemas.microsoft.com/office/drawing/2014/main" xmlns="" id="{65ECF71F-9B83-DC76-FA0B-F6ED68A71B51}"/>
              </a:ext>
            </a:extLst>
          </p:cNvPr>
          <p:cNvSpPr>
            <a:spLocks noGrp="1"/>
          </p:cNvSpPr>
          <p:nvPr>
            <p:ph type="ftr" sz="quarter" idx="11"/>
          </p:nvPr>
        </p:nvSpPr>
        <p:spPr/>
        <p:txBody>
          <a:bodyPr/>
          <a:lstStyle/>
          <a:p>
            <a:r>
              <a:rPr lang="en-US"/>
              <a:t>presentation title</a:t>
            </a:r>
            <a:endParaRPr lang="en-US" dirty="0"/>
          </a:p>
        </p:txBody>
      </p:sp>
      <p:sp>
        <p:nvSpPr>
          <p:cNvPr id="13" name="Date Placeholder 12">
            <a:extLst>
              <a:ext uri="{FF2B5EF4-FFF2-40B4-BE49-F238E27FC236}">
                <a16:creationId xmlns:a16="http://schemas.microsoft.com/office/drawing/2014/main" xmlns="" id="{BC0CFEBF-213D-E499-0C6B-AC54D1E989A9}"/>
              </a:ext>
            </a:extLst>
          </p:cNvPr>
          <p:cNvSpPr>
            <a:spLocks noGrp="1"/>
          </p:cNvSpPr>
          <p:nvPr>
            <p:ph type="dt" sz="half" idx="10"/>
          </p:nvPr>
        </p:nvSpPr>
        <p:spPr/>
        <p:txBody>
          <a:bodyPr/>
          <a:lstStyle/>
          <a:p>
            <a:r>
              <a:rPr lang="en-US" dirty="0" smtClean="0"/>
              <a:t>2024</a:t>
            </a:r>
            <a:endParaRPr lang="en-US" dirty="0"/>
          </a:p>
        </p:txBody>
      </p:sp>
    </p:spTree>
    <p:extLst>
      <p:ext uri="{BB962C8B-B14F-4D97-AF65-F5344CB8AC3E}">
        <p14:creationId xmlns:p14="http://schemas.microsoft.com/office/powerpoint/2010/main" xmlns="" val="5658025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27BA72-039E-DC2E-355E-F1172D227B9F}"/>
              </a:ext>
            </a:extLst>
          </p:cNvPr>
          <p:cNvSpPr>
            <a:spLocks noGrp="1"/>
          </p:cNvSpPr>
          <p:nvPr>
            <p:ph type="title"/>
          </p:nvPr>
        </p:nvSpPr>
        <p:spPr/>
        <p:txBody>
          <a:bodyPr/>
          <a:lstStyle/>
          <a:p>
            <a:r>
              <a:rPr lang="en-US" dirty="0" smtClean="0"/>
              <a:t>website</a:t>
            </a:r>
            <a:endParaRPr lang="en-US" dirty="0"/>
          </a:p>
        </p:txBody>
      </p:sp>
      <p:pic>
        <p:nvPicPr>
          <p:cNvPr id="50" name="Picture Placeholder 49" descr="Alexandre III bridge in Paris">
            <a:extLst>
              <a:ext uri="{FF2B5EF4-FFF2-40B4-BE49-F238E27FC236}">
                <a16:creationId xmlns:a16="http://schemas.microsoft.com/office/drawing/2014/main" xmlns="" id="{2916D8C7-8EA5-2E6F-F81A-B14A1E3F975F}"/>
              </a:ext>
            </a:extLst>
          </p:cNvPr>
          <p:cNvPicPr>
            <a:picLocks noGrp="1" noChangeAspect="1"/>
          </p:cNvPicPr>
          <p:nvPr>
            <p:ph type="pic" sz="quarter" idx="13"/>
          </p:nvPr>
        </p:nvPicPr>
        <p:blipFill>
          <a:blip r:embed="rId2"/>
          <a:stretch>
            <a:fillRect/>
          </a:stretch>
        </p:blipFill>
        <p:spPr>
          <a:xfrm>
            <a:off x="245344" y="1371600"/>
            <a:ext cx="5569782" cy="3806686"/>
          </a:xfrm>
        </p:spPr>
      </p:pic>
      <p:sp>
        <p:nvSpPr>
          <p:cNvPr id="15" name="Slide Number Placeholder 14">
            <a:extLst>
              <a:ext uri="{FF2B5EF4-FFF2-40B4-BE49-F238E27FC236}">
                <a16:creationId xmlns:a16="http://schemas.microsoft.com/office/drawing/2014/main" xmlns="" id="{1A815897-F8B8-2427-BC3B-2B4F48408A55}"/>
              </a:ext>
            </a:extLst>
          </p:cNvPr>
          <p:cNvSpPr>
            <a:spLocks noGrp="1"/>
          </p:cNvSpPr>
          <p:nvPr>
            <p:ph type="sldNum" sz="quarter" idx="12"/>
          </p:nvPr>
        </p:nvSpPr>
        <p:spPr/>
        <p:txBody>
          <a:bodyPr/>
          <a:lstStyle/>
          <a:p>
            <a:fld id="{84D792B7-0397-C047-AE12-1A03F7E3DC83}" type="slidenum">
              <a:rPr lang="en-US" smtClean="0"/>
              <a:pPr/>
              <a:t>7</a:t>
            </a:fld>
            <a:endParaRPr lang="en-US" dirty="0"/>
          </a:p>
        </p:txBody>
      </p:sp>
      <p:sp>
        <p:nvSpPr>
          <p:cNvPr id="14" name="Footer Placeholder 13">
            <a:extLst>
              <a:ext uri="{FF2B5EF4-FFF2-40B4-BE49-F238E27FC236}">
                <a16:creationId xmlns:a16="http://schemas.microsoft.com/office/drawing/2014/main" xmlns="" id="{65ECF71F-9B83-DC76-FA0B-F6ED68A71B51}"/>
              </a:ext>
            </a:extLst>
          </p:cNvPr>
          <p:cNvSpPr>
            <a:spLocks noGrp="1"/>
          </p:cNvSpPr>
          <p:nvPr>
            <p:ph type="ftr" sz="quarter" idx="11"/>
          </p:nvPr>
        </p:nvSpPr>
        <p:spPr/>
        <p:txBody>
          <a:bodyPr/>
          <a:lstStyle/>
          <a:p>
            <a:r>
              <a:rPr lang="en-US"/>
              <a:t>presentation title</a:t>
            </a:r>
            <a:endParaRPr lang="en-US" dirty="0"/>
          </a:p>
        </p:txBody>
      </p:sp>
      <p:sp>
        <p:nvSpPr>
          <p:cNvPr id="13" name="Date Placeholder 12">
            <a:extLst>
              <a:ext uri="{FF2B5EF4-FFF2-40B4-BE49-F238E27FC236}">
                <a16:creationId xmlns:a16="http://schemas.microsoft.com/office/drawing/2014/main" xmlns="" id="{BC0CFEBF-213D-E499-0C6B-AC54D1E989A9}"/>
              </a:ext>
            </a:extLst>
          </p:cNvPr>
          <p:cNvSpPr>
            <a:spLocks noGrp="1"/>
          </p:cNvSpPr>
          <p:nvPr>
            <p:ph type="dt" sz="half" idx="10"/>
          </p:nvPr>
        </p:nvSpPr>
        <p:spPr/>
        <p:txBody>
          <a:bodyPr/>
          <a:lstStyle/>
          <a:p>
            <a:r>
              <a:rPr lang="en-US" dirty="0" smtClean="0"/>
              <a:t>2024</a:t>
            </a:r>
            <a:endParaRPr lang="en-US" dirty="0"/>
          </a:p>
        </p:txBody>
      </p:sp>
      <p:pic>
        <p:nvPicPr>
          <p:cNvPr id="9" name="Picture Placeholder 9" descr="Screenshot 2024-09-08 235755.png"/>
          <p:cNvPicPr>
            <a:picLocks noGrp="1" noChangeAspect="1"/>
          </p:cNvPicPr>
          <p:nvPr>
            <p:ph sz="half" idx="2"/>
          </p:nvPr>
        </p:nvPicPr>
        <p:blipFill>
          <a:blip r:embed="rId3"/>
          <a:srcRect l="2401" r="2401"/>
          <a:stretch>
            <a:fillRect/>
          </a:stretch>
        </p:blipFill>
        <p:spPr>
          <a:xfrm>
            <a:off x="6261652" y="1113183"/>
            <a:ext cx="5655366" cy="4310908"/>
          </a:xfrm>
        </p:spPr>
      </p:pic>
    </p:spTree>
    <p:extLst>
      <p:ext uri="{BB962C8B-B14F-4D97-AF65-F5344CB8AC3E}">
        <p14:creationId xmlns:p14="http://schemas.microsoft.com/office/powerpoint/2010/main" xmlns="" val="565802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D9AEB5D-C504-369F-0181-B40549076849}"/>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xmlns="" id="{7B09CBDF-8587-28A0-CAD5-7A42FF72228C}"/>
              </a:ext>
            </a:extLst>
          </p:cNvPr>
          <p:cNvSpPr>
            <a:spLocks noGrp="1"/>
          </p:cNvSpPr>
          <p:nvPr>
            <p:ph idx="1"/>
          </p:nvPr>
        </p:nvSpPr>
        <p:spPr>
          <a:xfrm>
            <a:off x="1935480" y="1749552"/>
            <a:ext cx="8165592" cy="1755648"/>
          </a:xfrm>
        </p:spPr>
        <p:txBody>
          <a:bodyPr/>
          <a:lstStyle/>
          <a:p>
            <a:r>
              <a:rPr lang="en-US" sz="2400" dirty="0" smtClean="0">
                <a:latin typeface="Bahnschrift Light" pitchFamily="34" charset="0"/>
              </a:rPr>
              <a:t>I created an interactive website where users can upload pictures of birds to learn about them. An identifier processes the uploaded image to determine the bird species, and users can interact with a </a:t>
            </a:r>
            <a:r>
              <a:rPr lang="en-US" sz="2400" dirty="0" smtClean="0">
                <a:latin typeface="Bahnschrift Light" pitchFamily="34" charset="0"/>
              </a:rPr>
              <a:t>chat-</a:t>
            </a:r>
            <a:r>
              <a:rPr lang="en-US" sz="2400" dirty="0" err="1" smtClean="0">
                <a:latin typeface="Bahnschrift Light" pitchFamily="34" charset="0"/>
              </a:rPr>
              <a:t>bot</a:t>
            </a:r>
            <a:r>
              <a:rPr lang="en-US" sz="2400" dirty="0" smtClean="0">
                <a:latin typeface="Bahnschrift Light" pitchFamily="34" charset="0"/>
              </a:rPr>
              <a:t> </a:t>
            </a:r>
            <a:r>
              <a:rPr lang="en-US" sz="2400" dirty="0" smtClean="0">
                <a:latin typeface="Bahnschrift Light" pitchFamily="34" charset="0"/>
              </a:rPr>
              <a:t>to receive additional information. The platform also features an option to learn about random birds, making it a fun and educational experience for bird enthusiasts</a:t>
            </a:r>
            <a:r>
              <a:rPr lang="en-US" sz="2400" dirty="0" smtClean="0"/>
              <a:t>.</a:t>
            </a:r>
            <a:endParaRPr lang="en-US" sz="2400" dirty="0"/>
          </a:p>
        </p:txBody>
      </p:sp>
      <p:sp>
        <p:nvSpPr>
          <p:cNvPr id="8" name="Slide Number Placeholder 7">
            <a:extLst>
              <a:ext uri="{FF2B5EF4-FFF2-40B4-BE49-F238E27FC236}">
                <a16:creationId xmlns:a16="http://schemas.microsoft.com/office/drawing/2014/main" xmlns="" id="{9A841990-F92B-71BE-C206-FC1157F6592B}"/>
              </a:ext>
            </a:extLst>
          </p:cNvPr>
          <p:cNvSpPr>
            <a:spLocks noGrp="1"/>
          </p:cNvSpPr>
          <p:nvPr>
            <p:ph type="sldNum" sz="quarter" idx="12"/>
          </p:nvPr>
        </p:nvSpPr>
        <p:spPr/>
        <p:txBody>
          <a:bodyPr/>
          <a:lstStyle/>
          <a:p>
            <a:fld id="{84D792B7-0397-C047-AE12-1A03F7E3DC83}" type="slidenum">
              <a:rPr lang="en-US" smtClean="0"/>
              <a:pPr/>
              <a:t>8</a:t>
            </a:fld>
            <a:endParaRPr lang="en-US" dirty="0"/>
          </a:p>
        </p:txBody>
      </p:sp>
      <p:sp>
        <p:nvSpPr>
          <p:cNvPr id="7" name="Footer Placeholder 6">
            <a:extLst>
              <a:ext uri="{FF2B5EF4-FFF2-40B4-BE49-F238E27FC236}">
                <a16:creationId xmlns:a16="http://schemas.microsoft.com/office/drawing/2014/main" xmlns="" id="{55086353-5676-19E6-895A-6E5719BD8B35}"/>
              </a:ext>
            </a:extLst>
          </p:cNvPr>
          <p:cNvSpPr>
            <a:spLocks noGrp="1"/>
          </p:cNvSpPr>
          <p:nvPr>
            <p:ph type="ftr" sz="quarter" idx="11"/>
          </p:nvPr>
        </p:nvSpPr>
        <p:spPr>
          <a:xfrm>
            <a:off x="4406900" y="6517634"/>
            <a:ext cx="3340100" cy="340366"/>
          </a:xfrm>
        </p:spPr>
        <p:txBody>
          <a:bodyPr/>
          <a:lstStyle/>
          <a:p>
            <a:r>
              <a:rPr lang="en-US" dirty="0" smtClean="0"/>
              <a:t>Bird species Identification</a:t>
            </a:r>
            <a:endParaRPr lang="en-US" dirty="0"/>
          </a:p>
        </p:txBody>
      </p:sp>
      <p:sp>
        <p:nvSpPr>
          <p:cNvPr id="6" name="Date Placeholder 5">
            <a:extLst>
              <a:ext uri="{FF2B5EF4-FFF2-40B4-BE49-F238E27FC236}">
                <a16:creationId xmlns:a16="http://schemas.microsoft.com/office/drawing/2014/main" xmlns="" id="{C7AC2FFE-50C5-9217-F17B-6F445151A7FD}"/>
              </a:ext>
            </a:extLst>
          </p:cNvPr>
          <p:cNvSpPr>
            <a:spLocks noGrp="1"/>
          </p:cNvSpPr>
          <p:nvPr>
            <p:ph type="dt" sz="half" idx="10"/>
          </p:nvPr>
        </p:nvSpPr>
        <p:spPr/>
        <p:txBody>
          <a:bodyPr/>
          <a:lstStyle/>
          <a:p>
            <a:r>
              <a:rPr lang="en-US" dirty="0" smtClean="0"/>
              <a:t>2024</a:t>
            </a:r>
            <a:endParaRPr lang="en-US" dirty="0"/>
          </a:p>
        </p:txBody>
      </p:sp>
    </p:spTree>
    <p:extLst>
      <p:ext uri="{BB962C8B-B14F-4D97-AF65-F5344CB8AC3E}">
        <p14:creationId xmlns:p14="http://schemas.microsoft.com/office/powerpoint/2010/main" xmlns="" val="35533868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xmlns="" id="{5C6928F1-4E3C-0C3A-F853-910AF3D19460}"/>
              </a:ext>
            </a:extLst>
          </p:cNvPr>
          <p:cNvSpPr>
            <a:spLocks noGrp="1"/>
          </p:cNvSpPr>
          <p:nvPr>
            <p:ph type="body" sz="quarter" idx="14"/>
          </p:nvPr>
        </p:nvSpPr>
        <p:spPr>
          <a:xfrm>
            <a:off x="5591864" y="3191256"/>
            <a:ext cx="5111751" cy="731520"/>
          </a:xfrm>
        </p:spPr>
        <p:txBody>
          <a:bodyPr/>
          <a:lstStyle/>
          <a:p>
            <a:pPr algn="ctr"/>
            <a:r>
              <a:rPr lang="en-US" sz="3600" dirty="0" smtClean="0"/>
              <a:t>Nitasha</a:t>
            </a:r>
            <a:endParaRPr lang="en-US" sz="3600" dirty="0"/>
          </a:p>
        </p:txBody>
      </p:sp>
      <p:sp>
        <p:nvSpPr>
          <p:cNvPr id="13" name="Text Placeholder 12">
            <a:extLst>
              <a:ext uri="{FF2B5EF4-FFF2-40B4-BE49-F238E27FC236}">
                <a16:creationId xmlns:a16="http://schemas.microsoft.com/office/drawing/2014/main" xmlns="" id="{D48DB40D-F8D7-F5E6-8321-429766754196}"/>
              </a:ext>
            </a:extLst>
          </p:cNvPr>
          <p:cNvSpPr>
            <a:spLocks noGrp="1"/>
          </p:cNvSpPr>
          <p:nvPr>
            <p:ph type="body" sz="quarter" idx="16"/>
          </p:nvPr>
        </p:nvSpPr>
        <p:spPr>
          <a:xfrm>
            <a:off x="6489700" y="5797296"/>
            <a:ext cx="4958588" cy="731520"/>
          </a:xfrm>
        </p:spPr>
        <p:txBody>
          <a:bodyPr/>
          <a:lstStyle/>
          <a:p>
            <a:r>
              <a:rPr lang="en-US" sz="1400" dirty="0" err="1" smtClean="0">
                <a:latin typeface="Footlight MT Light" pitchFamily="18" charset="0"/>
              </a:rPr>
              <a:t>Github</a:t>
            </a:r>
            <a:r>
              <a:rPr lang="en-US" sz="1400" smtClean="0">
                <a:latin typeface="Footlight MT Light" pitchFamily="18" charset="0"/>
              </a:rPr>
              <a:t> Link:</a:t>
            </a:r>
            <a:endParaRPr lang="en-US" sz="1400" dirty="0">
              <a:latin typeface="Footlight MT Light" pitchFamily="18" charset="0"/>
            </a:endParaRPr>
          </a:p>
        </p:txBody>
      </p:sp>
      <p:pic>
        <p:nvPicPr>
          <p:cNvPr id="15" name="Picture Placeholder 14" descr="timothy-dykes-_aNtQKnffAA-unsplash.jpg"/>
          <p:cNvPicPr>
            <a:picLocks noGrp="1" noChangeAspect="1"/>
          </p:cNvPicPr>
          <p:nvPr>
            <p:ph type="pic" sz="quarter" idx="13"/>
          </p:nvPr>
        </p:nvPicPr>
        <p:blipFill>
          <a:blip r:embed="rId2"/>
          <a:srcRect l="26397" r="26397"/>
          <a:stretch>
            <a:fillRect/>
          </a:stretch>
        </p:blipFill>
        <p:spPr/>
      </p:pic>
      <p:sp>
        <p:nvSpPr>
          <p:cNvPr id="2" name="Title 1">
            <a:extLst>
              <a:ext uri="{FF2B5EF4-FFF2-40B4-BE49-F238E27FC236}">
                <a16:creationId xmlns:a16="http://schemas.microsoft.com/office/drawing/2014/main" xmlns="" id="{517D8761-2537-7A8E-AAF5-0200BA27447A}"/>
              </a:ext>
            </a:extLst>
          </p:cNvPr>
          <p:cNvSpPr>
            <a:spLocks noGrp="1"/>
          </p:cNvSpPr>
          <p:nvPr>
            <p:ph type="title"/>
          </p:nvPr>
        </p:nvSpPr>
        <p:spPr>
          <a:xfrm>
            <a:off x="3011557" y="318052"/>
            <a:ext cx="9180443" cy="2148840"/>
          </a:xfrm>
        </p:spPr>
        <p:txBody>
          <a:bodyPr/>
          <a:lstStyle/>
          <a:p>
            <a:r>
              <a:rPr lang="en-US" sz="11500" dirty="0">
                <a:ln>
                  <a:solidFill>
                    <a:schemeClr val="accent1">
                      <a:lumMod val="75000"/>
                    </a:schemeClr>
                  </a:solidFill>
                </a:ln>
                <a:solidFill>
                  <a:schemeClr val="tx2">
                    <a:lumMod val="60000"/>
                    <a:lumOff val="40000"/>
                  </a:schemeClr>
                </a:solidFill>
              </a:rPr>
              <a:t>THANK YOU</a:t>
            </a:r>
          </a:p>
        </p:txBody>
      </p:sp>
      <p:sp>
        <p:nvSpPr>
          <p:cNvPr id="16" name="Text Placeholder 15"/>
          <p:cNvSpPr>
            <a:spLocks noGrp="1"/>
          </p:cNvSpPr>
          <p:nvPr>
            <p:ph type="body" sz="quarter" idx="15"/>
          </p:nvPr>
        </p:nvSpPr>
        <p:spPr>
          <a:xfrm>
            <a:off x="5039139" y="4498848"/>
            <a:ext cx="6718852" cy="731520"/>
          </a:xfrm>
        </p:spPr>
        <p:txBody>
          <a:bodyPr/>
          <a:lstStyle/>
          <a:p>
            <a:r>
              <a:rPr lang="en-US" dirty="0" smtClean="0">
                <a:latin typeface="Bahnschrift Light" pitchFamily="34" charset="0"/>
              </a:rPr>
              <a:t>https://birdclassifier2210991996.streamlit.app/</a:t>
            </a:r>
          </a:p>
          <a:p>
            <a:endParaRPr lang="en-US" dirty="0"/>
          </a:p>
        </p:txBody>
      </p:sp>
    </p:spTree>
    <p:extLst>
      <p:ext uri="{BB962C8B-B14F-4D97-AF65-F5344CB8AC3E}">
        <p14:creationId xmlns:p14="http://schemas.microsoft.com/office/powerpoint/2010/main" xmlns="" val="1625759874"/>
      </p:ext>
    </p:extLst>
  </p:cSld>
  <p:clrMapOvr>
    <a:masterClrMapping/>
  </p:clrMapOvr>
</p:sld>
</file>

<file path=ppt/theme/theme1.xml><?xml version="1.0" encoding="utf-8"?>
<a:theme xmlns:a="http://schemas.openxmlformats.org/drawingml/2006/main" name="Office Theme">
  <a:themeElements>
    <a:clrScheme name="Custom 33">
      <a:dk1>
        <a:srgbClr val="000000"/>
      </a:dk1>
      <a:lt1>
        <a:srgbClr val="FFFFFF"/>
      </a:lt1>
      <a:dk2>
        <a:srgbClr val="59512B"/>
      </a:dk2>
      <a:lt2>
        <a:srgbClr val="E7E4E6"/>
      </a:lt2>
      <a:accent1>
        <a:srgbClr val="F8F4EC"/>
      </a:accent1>
      <a:accent2>
        <a:srgbClr val="474134"/>
      </a:accent2>
      <a:accent3>
        <a:srgbClr val="E5E0D8"/>
      </a:accent3>
      <a:accent4>
        <a:srgbClr val="B6A592"/>
      </a:accent4>
      <a:accent5>
        <a:srgbClr val="F4F0ED"/>
      </a:accent5>
      <a:accent6>
        <a:srgbClr val="CEC5A7"/>
      </a:accent6>
      <a:hlink>
        <a:srgbClr val="827D57"/>
      </a:hlink>
      <a:folHlink>
        <a:srgbClr val="867052"/>
      </a:folHlink>
    </a:clrScheme>
    <a:fontScheme name="Custom 31">
      <a:majorFont>
        <a:latin typeface="Felix Titl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City-Design-Berlin-Presentation_Win32_SW_v11" id="{A1E1012F-E9F8-4F40-92C8-C50A5DD6BDB3}" vid="{84DD5023-C7E9-4B03-B2A5-92320E38EF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09262BC-C013-4067-8A15-9DCD1281E34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07B04EA5-0343-4579-A177-61682A6D2ED2}">
  <ds:schemaRefs>
    <ds:schemaRef ds:uri="http://schemas.microsoft.com/sharepoint/v3/contenttype/forms"/>
  </ds:schemaRefs>
</ds:datastoreItem>
</file>

<file path=customXml/itemProps3.xml><?xml version="1.0" encoding="utf-8"?>
<ds:datastoreItem xmlns:ds="http://schemas.openxmlformats.org/officeDocument/2006/customXml" ds:itemID="{08AEB05A-1290-41EF-A3CD-520462C3FF1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306</Words>
  <Application>Microsoft Office PowerPoint</Application>
  <PresentationFormat>Custom</PresentationFormat>
  <Paragraphs>58</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BIRD species identification</vt:lpstr>
      <vt:lpstr>content</vt:lpstr>
      <vt:lpstr>INTRODUCTION</vt:lpstr>
      <vt:lpstr>Slide 4</vt:lpstr>
      <vt:lpstr>Model</vt:lpstr>
      <vt:lpstr>website</vt:lpstr>
      <vt:lpstr>website</vt:lpstr>
      <vt:lpstr>SUMMARY</vt:lpstr>
      <vt:lpstr>THANK YOU</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2022-09-08T06:38:04Z</dcterms:created>
  <dcterms:modified xsi:type="dcterms:W3CDTF">2024-09-08T18:40:24Z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